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0" autoAdjust="0"/>
    <p:restoredTop sz="93290" autoAdjust="0"/>
  </p:normalViewPr>
  <p:slideViewPr>
    <p:cSldViewPr snapToGrid="0">
      <p:cViewPr varScale="1">
        <p:scale>
          <a:sx n="78" d="100"/>
          <a:sy n="78" d="100"/>
        </p:scale>
        <p:origin x="96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D392-0C6C-4026-AE11-83CCCA5FD00E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9F9DD-72D7-4617-AD5E-0D8B12EAB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046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D392-0C6C-4026-AE11-83CCCA5FD00E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9F9DD-72D7-4617-AD5E-0D8B12EAB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265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D392-0C6C-4026-AE11-83CCCA5FD00E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9F9DD-72D7-4617-AD5E-0D8B12EAB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64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D392-0C6C-4026-AE11-83CCCA5FD00E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9F9DD-72D7-4617-AD5E-0D8B12EAB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795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D392-0C6C-4026-AE11-83CCCA5FD00E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9F9DD-72D7-4617-AD5E-0D8B12EAB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298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D392-0C6C-4026-AE11-83CCCA5FD00E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9F9DD-72D7-4617-AD5E-0D8B12EAB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687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D392-0C6C-4026-AE11-83CCCA5FD00E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9F9DD-72D7-4617-AD5E-0D8B12EAB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85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D392-0C6C-4026-AE11-83CCCA5FD00E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9F9DD-72D7-4617-AD5E-0D8B12EAB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888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D392-0C6C-4026-AE11-83CCCA5FD00E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9F9DD-72D7-4617-AD5E-0D8B12EAB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589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D392-0C6C-4026-AE11-83CCCA5FD00E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9F9DD-72D7-4617-AD5E-0D8B12EAB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033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D392-0C6C-4026-AE11-83CCCA5FD00E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9F9DD-72D7-4617-AD5E-0D8B12EAB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590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AD392-0C6C-4026-AE11-83CCCA5FD00E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9F9DD-72D7-4617-AD5E-0D8B12EAB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41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Low Level Networking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60389" cy="55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260389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7384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60389" cy="55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260389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7574692" y="3669957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Assembly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8227" y="4628787"/>
            <a:ext cx="1303362" cy="156077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474043" y="4917989"/>
            <a:ext cx="1729946" cy="8649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8173" y="4979494"/>
            <a:ext cx="859362" cy="42968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 flipV="1">
            <a:off x="7574692" y="5093937"/>
            <a:ext cx="859362" cy="200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208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JNI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60389" cy="55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260389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7426411" y="3954162"/>
            <a:ext cx="54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C++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8227" y="4628787"/>
            <a:ext cx="1303362" cy="156077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474043" y="4917989"/>
            <a:ext cx="1729946" cy="8649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8173" y="4979494"/>
            <a:ext cx="859362" cy="42968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 flipV="1">
            <a:off x="7574692" y="5093937"/>
            <a:ext cx="859362" cy="200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032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Low Level Networking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60389" cy="55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260389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6656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15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Low Level Networking</vt:lpstr>
      <vt:lpstr>ASM</vt:lpstr>
      <vt:lpstr>JNI</vt:lpstr>
      <vt:lpstr>Low Level Networking</vt:lpstr>
    </vt:vector>
  </TitlesOfParts>
  <Company>Tarrant County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User_Kiosk_LL_Public</dc:creator>
  <cp:lastModifiedBy>User_Kiosk_LL_Public</cp:lastModifiedBy>
  <cp:revision>13</cp:revision>
  <dcterms:created xsi:type="dcterms:W3CDTF">2023-03-31T16:42:47Z</dcterms:created>
  <dcterms:modified xsi:type="dcterms:W3CDTF">2023-03-31T18:17:19Z</dcterms:modified>
</cp:coreProperties>
</file>