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7140" autoAdjust="0"/>
  </p:normalViewPr>
  <p:slideViewPr>
    <p:cSldViewPr snapToGrid="0">
      <p:cViewPr varScale="1">
        <p:scale>
          <a:sx n="69" d="100"/>
          <a:sy n="69" d="100"/>
        </p:scale>
        <p:origin x="8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BD7EF-67EB-420E-9E2E-6B94BE80BCB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4594-645A-4448-AC59-3ACDFF91D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86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4594-645A-4448-AC59-3ACDFF91D0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96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4594-645A-4448-AC59-3ACDFF91D0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1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4594-645A-4448-AC59-3ACDFF91D0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21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4594-645A-4448-AC59-3ACDFF91D0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35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4594-645A-4448-AC59-3ACDFF91D0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2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$Tab1 = New-object </a:t>
            </a:r>
            <a:r>
              <a:rPr lang="en-US" dirty="0" err="1" smtClean="0"/>
              <a:t>System.Windows.Forms.Tabpage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4594-645A-4448-AC59-3ACDFF91D0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6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$Tab1 = New-object </a:t>
            </a:r>
            <a:r>
              <a:rPr lang="en-US" dirty="0" err="1" smtClean="0"/>
              <a:t>System.Windows.Forms.Tabpage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4594-645A-4448-AC59-3ACDFF91D0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5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$Tab1 = New-object </a:t>
            </a:r>
            <a:r>
              <a:rPr lang="en-US" dirty="0" err="1" smtClean="0"/>
              <a:t>System.Windows.Forms.Tabpage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4594-645A-4448-AC59-3ACDFF91D0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7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$Tab1 = New-object </a:t>
            </a:r>
            <a:r>
              <a:rPr lang="en-US" dirty="0" err="1" smtClean="0"/>
              <a:t>System.Windows.Forms.Tabpage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4594-645A-4448-AC59-3ACDFF91D0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4594-645A-4448-AC59-3ACDFF91D0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60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4594-645A-4448-AC59-3ACDFF91D0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4594-645A-4448-AC59-3ACDFF91D0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86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4594-645A-4448-AC59-3ACDFF91D0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01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4594-645A-4448-AC59-3ACDFF91D0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4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4594-645A-4448-AC59-3ACDFF91D0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4594-645A-4448-AC59-3ACDFF91D0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27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4594-645A-4448-AC59-3ACDFF91D0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1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9A83-F2E4-4E66-A30A-ECF08F389E9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21B2-722E-4918-9475-09F636BF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2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9A83-F2E4-4E66-A30A-ECF08F389E9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21B2-722E-4918-9475-09F636BF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9A83-F2E4-4E66-A30A-ECF08F389E9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21B2-722E-4918-9475-09F636BF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0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9A83-F2E4-4E66-A30A-ECF08F389E9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21B2-722E-4918-9475-09F636BF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9A83-F2E4-4E66-A30A-ECF08F389E9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21B2-722E-4918-9475-09F636BF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0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9A83-F2E4-4E66-A30A-ECF08F389E9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21B2-722E-4918-9475-09F636BF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2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9A83-F2E4-4E66-A30A-ECF08F389E9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21B2-722E-4918-9475-09F636BF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9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9A83-F2E4-4E66-A30A-ECF08F389E9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21B2-722E-4918-9475-09F636BF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0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9A83-F2E4-4E66-A30A-ECF08F389E9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21B2-722E-4918-9475-09F636BF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9A83-F2E4-4E66-A30A-ECF08F389E9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21B2-722E-4918-9475-09F636BF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2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9A83-F2E4-4E66-A30A-ECF08F389E9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21B2-722E-4918-9475-09F636BF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9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B9A83-F2E4-4E66-A30A-ECF08F389E9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A21B2-722E-4918-9475-09F636BF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.jp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scode.house.gov/view.xhtml?path=/prelim@title18/part1/chapter84&amp;edition=prelim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.png"/><Relationship Id="rId5" Type="http://schemas.openxmlformats.org/officeDocument/2006/relationships/image" Target="../media/image3.png"/><Relationship Id="rId10" Type="http://schemas.openxmlformats.org/officeDocument/2006/relationships/image" Target="../media/image15.jpg"/><Relationship Id="rId4" Type="http://schemas.openxmlformats.org/officeDocument/2006/relationships/image" Target="../media/image2.png"/><Relationship Id="rId9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217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179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984728" y="2110478"/>
            <a:ext cx="69296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/>
              <a:t>Police Consulting 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7594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217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179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405550" y="176784"/>
            <a:ext cx="5254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ibm.dmiler.parnterl.proifile</a:t>
            </a:r>
            <a:r>
              <a:rPr lang="en-US" dirty="0" smtClean="0"/>
              <a:t>	                   bread crumbs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7940" y="553998"/>
            <a:ext cx="4902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ghocheo</a:t>
            </a:r>
            <a:r>
              <a:rPr lang="en-US" dirty="0" smtClean="0"/>
              <a:t>(</a:t>
            </a:r>
            <a:r>
              <a:rPr lang="en-US" dirty="0" err="1" smtClean="0"/>
              <a:t>ibm.dmiler.dell.quest</a:t>
            </a:r>
            <a:r>
              <a:rPr lang="en-US" dirty="0" smtClean="0"/>
              <a:t>)	framework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462" y="168902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2007/8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409" y="52903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2008/9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16" y="3504703"/>
            <a:ext cx="3664244" cy="248785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654" y="3504703"/>
            <a:ext cx="3969906" cy="238194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606654" y="3504703"/>
            <a:ext cx="3847986" cy="23819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54516" y="3657600"/>
            <a:ext cx="3557564" cy="22290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09775" y="1736467"/>
            <a:ext cx="12442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Framework</a:t>
            </a:r>
          </a:p>
          <a:p>
            <a:r>
              <a:rPr lang="en-US" dirty="0"/>
              <a:t> </a:t>
            </a:r>
            <a:r>
              <a:rPr lang="en-US" dirty="0" smtClean="0"/>
              <a:t> - </a:t>
            </a:r>
            <a:r>
              <a:rPr lang="en-US" dirty="0" err="1" smtClean="0"/>
              <a:t>Porlet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- Portal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699760" y="2198132"/>
            <a:ext cx="1188720" cy="130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4734" y="2438400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IBM(Queen):      2010 MARIA(</a:t>
            </a:r>
            <a:r>
              <a:rPr lang="en-US" strike="sngStrike" dirty="0" err="1" smtClean="0"/>
              <a:t>denise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109497" y="2803514"/>
            <a:ext cx="13652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trike="sngStrike" dirty="0"/>
              <a:t>LARY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659552" y="2851417"/>
            <a:ext cx="2621608" cy="33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09632" y="2939535"/>
            <a:ext cx="114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Same face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06188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217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179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2" name="Right Arrow 1"/>
          <p:cNvSpPr/>
          <p:nvPr/>
        </p:nvSpPr>
        <p:spPr>
          <a:xfrm>
            <a:off x="4998720" y="2400701"/>
            <a:ext cx="2667000" cy="2362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13559" y="3036332"/>
            <a:ext cx="2471933" cy="392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nonPoliceContentItem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13559" y="3429000"/>
            <a:ext cx="2471933" cy="1021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54950" y="2898248"/>
            <a:ext cx="3047530" cy="1994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08051" y="1270195"/>
            <a:ext cx="13652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trike="sngStrike" dirty="0"/>
              <a:t>LARY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0" y="1713351"/>
            <a:ext cx="762000" cy="77480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383280" y="1584960"/>
            <a:ext cx="902212" cy="1066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27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217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179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56560" y="1066800"/>
            <a:ext cx="9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846" y="1159942"/>
            <a:ext cx="285714" cy="2761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39640" y="1113371"/>
            <a:ext cx="262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User Interface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646" y="1734866"/>
            <a:ext cx="1195968" cy="8263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415" y="1734866"/>
            <a:ext cx="1101273" cy="8311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6961" y="1734866"/>
            <a:ext cx="961031" cy="8622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5688" y="1734866"/>
            <a:ext cx="1045472" cy="9251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81780" y="184404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8700" y="3291840"/>
            <a:ext cx="3171429" cy="21047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5734" y="4422374"/>
            <a:ext cx="1327601" cy="88360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0594851" y="3686245"/>
            <a:ext cx="49369" cy="26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18353" y="3723191"/>
            <a:ext cx="15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WII.K-TOWN.</a:t>
            </a:r>
          </a:p>
          <a:p>
            <a:r>
              <a:rPr lang="en-US" dirty="0" smtClean="0"/>
              <a:t>HAMBURG.DR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785" y="3109661"/>
            <a:ext cx="1360871" cy="5606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598" y="4422372"/>
            <a:ext cx="591587" cy="591587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286507" y="5484454"/>
            <a:ext cx="363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HOMICIDE:IS-A-BELL:POLZEI:ARZT:41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9118353" y="4160520"/>
            <a:ext cx="1229607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9872185" y="4191000"/>
            <a:ext cx="1634015" cy="1114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15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217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179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56560" y="1066800"/>
            <a:ext cx="9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846" y="1159942"/>
            <a:ext cx="285714" cy="2761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07769" y="131447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Depot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8114" y="1760667"/>
            <a:ext cx="1116011" cy="369332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 smtClean="0"/>
              <a:t>Hornbach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5338433" y="2817614"/>
            <a:ext cx="1119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Bau</a:t>
            </a:r>
            <a:r>
              <a:rPr lang="en-US" dirty="0" smtClean="0"/>
              <a:t>haus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302113" y="2696587"/>
            <a:ext cx="1036320" cy="611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39804" y="3203079"/>
            <a:ext cx="3736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ibm.dmiler.visa.employe.lee.anatanlo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806971">
            <a:off x="3577018" y="1390370"/>
            <a:ext cx="632159" cy="645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4829" y="2173360"/>
            <a:ext cx="384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err="1" smtClean="0"/>
              <a:t>Imp</a:t>
            </a:r>
            <a:r>
              <a:rPr lang="en-US" b="1" dirty="0" err="1" smtClean="0"/>
              <a:t>l</a:t>
            </a:r>
            <a:r>
              <a:rPr lang="en-US" dirty="0" smtClean="0"/>
              <a:t> ( Java Prof. Dr. </a:t>
            </a:r>
            <a:r>
              <a:rPr lang="en-US" dirty="0" err="1" smtClean="0"/>
              <a:t>Zimerna</a:t>
            </a:r>
            <a:r>
              <a:rPr lang="en-US" dirty="0" smtClean="0"/>
              <a:t>, Hamburg)</a:t>
            </a:r>
          </a:p>
          <a:p>
            <a:r>
              <a:rPr lang="en-US" strike="sngStrike" dirty="0" smtClean="0"/>
              <a:t>Al </a:t>
            </a:r>
            <a:r>
              <a:rPr lang="en-US" strike="sngStrike" dirty="0" err="1" smtClean="0"/>
              <a:t>Kaida</a:t>
            </a:r>
            <a:endParaRPr lang="en-US" strike="sngStrike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00" y="4053042"/>
            <a:ext cx="2276190" cy="213333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97300" y="3018413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McCarthy</a:t>
            </a:r>
          </a:p>
          <a:p>
            <a:r>
              <a:rPr lang="en-US" dirty="0" smtClean="0"/>
              <a:t>IBM ITIL Visa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732520" y="3664744"/>
            <a:ext cx="0" cy="3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061960" y="3429000"/>
            <a:ext cx="1965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970520" y="3186946"/>
            <a:ext cx="1874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02113" y="1194079"/>
            <a:ext cx="304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K-TOWN student </a:t>
            </a:r>
            <a:r>
              <a:rPr lang="en-US" dirty="0" err="1" smtClean="0"/>
              <a:t>jochen</a:t>
            </a:r>
            <a:r>
              <a:rPr lang="en-US" dirty="0" smtClean="0"/>
              <a:t> </a:t>
            </a:r>
            <a:r>
              <a:rPr lang="en-US" dirty="0" err="1" smtClean="0"/>
              <a:t>braun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56560" y="4935042"/>
            <a:ext cx="388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ITIL TICKET says prison or build at home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188114" y="5119708"/>
            <a:ext cx="2852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68880" y="5867400"/>
            <a:ext cx="4765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BLACK</a:t>
            </a:r>
            <a:r>
              <a:rPr lang="it-IT" dirty="0" smtClean="0"/>
              <a:t>: SQ.COLEMAN internatal §187 PREA CDCR</a:t>
            </a:r>
          </a:p>
          <a:p>
            <a:r>
              <a:rPr lang="it-IT" b="1" strike="sngStrike" dirty="0" smtClean="0"/>
              <a:t>MAN</a:t>
            </a:r>
            <a:endParaRPr lang="en-US" b="1" strike="sngStrike" dirty="0"/>
          </a:p>
        </p:txBody>
      </p:sp>
      <p:sp>
        <p:nvSpPr>
          <p:cNvPr id="44" name="TextBox 43"/>
          <p:cNvSpPr txBox="1"/>
          <p:nvPr/>
        </p:nvSpPr>
        <p:spPr>
          <a:xfrm>
            <a:off x="652272" y="-32873"/>
            <a:ext cx="1157020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Orange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03540" y="353568"/>
            <a:ext cx="1435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LEGEND</a:t>
            </a:r>
          </a:p>
          <a:p>
            <a:endParaRPr lang="en-US" b="1" dirty="0"/>
          </a:p>
          <a:p>
            <a:r>
              <a:rPr lang="en-US" b="1" dirty="0" smtClean="0"/>
              <a:t>PRISON  BAU</a:t>
            </a:r>
            <a:endParaRPr lang="en-US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652272" y="929640"/>
            <a:ext cx="1267968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9434" y="63292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Eng</a:t>
            </a:r>
            <a:r>
              <a:rPr lang="en-US" dirty="0" smtClean="0"/>
              <a:t>     </a:t>
            </a:r>
            <a:r>
              <a:rPr lang="en-US" dirty="0" err="1" smtClean="0"/>
              <a:t>Ger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489316" y="-63651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FBI:KIDDNAPPING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73250" y="293152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2Y COLORS, McCarthy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468880" y="6437551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5"/>
              </a:rPr>
              <a:t>18 U.S. Code § 1751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cxnSp>
        <p:nvCxnSpPr>
          <p:cNvPr id="53" name="Straight Connector 52"/>
          <p:cNvCxnSpPr>
            <a:stCxn id="2" idx="1"/>
          </p:cNvCxnSpPr>
          <p:nvPr/>
        </p:nvCxnSpPr>
        <p:spPr>
          <a:xfrm>
            <a:off x="8707769" y="1499145"/>
            <a:ext cx="1624951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0" idx="0"/>
          </p:cNvCxnSpPr>
          <p:nvPr/>
        </p:nvCxnSpPr>
        <p:spPr>
          <a:xfrm flipV="1">
            <a:off x="5307880" y="2817614"/>
            <a:ext cx="1532564" cy="385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19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217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179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52272" y="-32873"/>
            <a:ext cx="1157020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Orange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2489316" y="-63651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FBI:KIDDNAPPING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820371" y="870188"/>
            <a:ext cx="2231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2Y COLORS, McCarthy</a:t>
            </a:r>
          </a:p>
          <a:p>
            <a:r>
              <a:rPr lang="en-US" dirty="0"/>
              <a:t>	</a:t>
            </a:r>
            <a:r>
              <a:rPr lang="en-US" dirty="0" smtClean="0"/>
              <a:t>   Christmas</a:t>
            </a:r>
          </a:p>
          <a:p>
            <a:r>
              <a:rPr lang="en-US" dirty="0" err="1" smtClean="0"/>
              <a:t>HOMCIDE:LUX.ipx</a:t>
            </a:r>
            <a:endParaRPr lang="en-US" dirty="0" smtClean="0"/>
          </a:p>
          <a:p>
            <a:r>
              <a:rPr lang="en-US" dirty="0" smtClean="0"/>
              <a:t>Phil(</a:t>
            </a:r>
            <a:r>
              <a:rPr lang="en-US" dirty="0" err="1" smtClean="0"/>
              <a:t>kim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60341" y="2649366"/>
            <a:ext cx="1085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Orange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888480" y="2602591"/>
            <a:ext cx="314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§212 </a:t>
            </a:r>
            <a:r>
              <a:rPr lang="en-US" dirty="0" err="1" smtClean="0"/>
              <a:t>Diebstahl</a:t>
            </a:r>
            <a:r>
              <a:rPr lang="en-US" dirty="0" smtClean="0"/>
              <a:t> (translate) Theft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65090" y="3259723"/>
            <a:ext cx="1085088" cy="338554"/>
          </a:xfrm>
          <a:prstGeom prst="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Pink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888480" y="3259723"/>
            <a:ext cx="94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Marshal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360341" y="4007849"/>
            <a:ext cx="108508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Grey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888480" y="4023237"/>
            <a:ext cx="4394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ITIL visa Screen,  </a:t>
            </a:r>
            <a:r>
              <a:rPr lang="en-US" dirty="0" err="1" smtClean="0"/>
              <a:t>phil</a:t>
            </a:r>
            <a:r>
              <a:rPr lang="en-US" dirty="0" smtClean="0"/>
              <a:t>(</a:t>
            </a:r>
            <a:r>
              <a:rPr lang="en-US" dirty="0" err="1" smtClean="0"/>
              <a:t>kim</a:t>
            </a:r>
            <a:r>
              <a:rPr lang="en-US" dirty="0" smtClean="0"/>
              <a:t>) West Marin </a:t>
            </a:r>
            <a:r>
              <a:rPr lang="en-US" dirty="0" err="1" smtClean="0"/>
              <a:t>Clinet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VP female </a:t>
            </a:r>
            <a:r>
              <a:rPr lang="en-US" dirty="0" err="1" smtClean="0"/>
              <a:t>Vingit</a:t>
            </a:r>
            <a:r>
              <a:rPr lang="en-US" dirty="0" smtClean="0"/>
              <a:t> </a:t>
            </a:r>
            <a:r>
              <a:rPr lang="en-US" dirty="0" err="1" smtClean="0"/>
              <a:t>Rommeit</a:t>
            </a:r>
            <a:r>
              <a:rPr lang="en-US" dirty="0" smtClean="0"/>
              <a:t> (before) 2007</a:t>
            </a:r>
          </a:p>
          <a:p>
            <a:r>
              <a:rPr lang="en-US" dirty="0" smtClean="0"/>
              <a:t>41.LABOR_CODE (Brain)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02488" y="5603407"/>
            <a:ext cx="725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God </a:t>
            </a:r>
            <a:r>
              <a:rPr lang="en-US" strike="sngStrike" dirty="0" smtClean="0"/>
              <a:t>Saw</a:t>
            </a:r>
            <a:r>
              <a:rPr lang="en-US" dirty="0" smtClean="0"/>
              <a:t>  </a:t>
            </a:r>
            <a:r>
              <a:rPr lang="en-US" dirty="0" err="1" smtClean="0"/>
              <a:t>ibm.dmiler.visa</a:t>
            </a:r>
            <a:r>
              <a:rPr lang="en-US" dirty="0" smtClean="0"/>
              <a:t>:   </a:t>
            </a:r>
            <a:r>
              <a:rPr lang="en-US" strike="sngStrike" dirty="0" smtClean="0"/>
              <a:t>Walk in my </a:t>
            </a:r>
            <a:r>
              <a:rPr lang="en-US" strike="sngStrike" dirty="0" err="1" smtClean="0"/>
              <a:t>caslte</a:t>
            </a:r>
            <a:r>
              <a:rPr lang="en-US" strike="sngStrike" dirty="0" smtClean="0"/>
              <a:t> with head brace</a:t>
            </a:r>
            <a:r>
              <a:rPr lang="en-US" dirty="0" smtClean="0"/>
              <a:t> LABOR_CODE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6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217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179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05715" y="763304"/>
            <a:ext cx="9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28" y="785898"/>
            <a:ext cx="285714" cy="2761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39640" y="1113371"/>
            <a:ext cx="262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User Interface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646" y="1734866"/>
            <a:ext cx="1195968" cy="8263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415" y="1734866"/>
            <a:ext cx="1101273" cy="8311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6961" y="1734866"/>
            <a:ext cx="961031" cy="8622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5688" y="1734866"/>
            <a:ext cx="1045472" cy="9251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81780" y="184404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8614" y="3302855"/>
            <a:ext cx="4830954" cy="32153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899821" y="69900"/>
            <a:ext cx="15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WII.K-TOWN.</a:t>
            </a:r>
          </a:p>
          <a:p>
            <a:r>
              <a:rPr lang="en-US" dirty="0" smtClean="0"/>
              <a:t>HAMBURG.DR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34" y="80168"/>
            <a:ext cx="1360871" cy="5606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45" y="0"/>
            <a:ext cx="591587" cy="591587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480963" y="120996"/>
            <a:ext cx="363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HOMICIDE:IS-A-BELL:POLZEI:ARZT:41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1792" y="0"/>
            <a:ext cx="3035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BROWN WWI.K-TOWN.SWING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91" y="3302855"/>
            <a:ext cx="2276190" cy="21333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00728" y="1113371"/>
            <a:ext cx="285714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99253" y="1053065"/>
            <a:ext cx="14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Sovient</a:t>
            </a:r>
            <a:r>
              <a:rPr lang="en-US" dirty="0" smtClean="0"/>
              <a:t>(</a:t>
            </a:r>
            <a:r>
              <a:rPr lang="en-US" dirty="0" err="1" smtClean="0"/>
              <a:t>marx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1"/>
          </p:cNvCxnSpPr>
          <p:nvPr/>
        </p:nvCxnSpPr>
        <p:spPr>
          <a:xfrm flipV="1">
            <a:off x="1599253" y="1235945"/>
            <a:ext cx="1651818" cy="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1792" y="734615"/>
            <a:ext cx="11570208" cy="1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 rot="10800000">
            <a:off x="4418184" y="3672840"/>
            <a:ext cx="1528974" cy="1237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6324415" y="3048000"/>
            <a:ext cx="5029385" cy="36271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100728" y="1564243"/>
            <a:ext cx="285714" cy="3412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30740" y="1603454"/>
            <a:ext cx="1391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PREA.GREEN  MATHEW:30  B</a:t>
            </a:r>
          </a:p>
          <a:p>
            <a:r>
              <a:rPr lang="en-US" sz="800" dirty="0" smtClean="0"/>
              <a:t>RWON </a:t>
            </a:r>
            <a:r>
              <a:rPr lang="en-US" sz="800" dirty="0" err="1" smtClean="0"/>
              <a:t>ibm.damiler.peets</a:t>
            </a:r>
            <a:endParaRPr lang="en-US" sz="8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621280" y="947970"/>
            <a:ext cx="3428815" cy="272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026690" y="1482703"/>
            <a:ext cx="680889" cy="171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66766" y="234839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773680" y="1100370"/>
            <a:ext cx="3428815" cy="272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49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217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179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05715" y="763304"/>
            <a:ext cx="9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28" y="785898"/>
            <a:ext cx="285714" cy="2761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728" y="2844670"/>
            <a:ext cx="4191187" cy="28957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899821" y="69900"/>
            <a:ext cx="15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WII.K-TOWN.</a:t>
            </a:r>
          </a:p>
          <a:p>
            <a:r>
              <a:rPr lang="en-US" dirty="0" smtClean="0"/>
              <a:t>HAMBURG.DR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34" y="80168"/>
            <a:ext cx="1360871" cy="5606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45" y="0"/>
            <a:ext cx="591587" cy="591587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480963" y="120996"/>
            <a:ext cx="363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HOMICIDE:IS-A-BELL:POLZEI:ARZT:41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1792" y="0"/>
            <a:ext cx="3035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BROWN WWI.K-TOWN.SWING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0728" y="1113371"/>
            <a:ext cx="285714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99253" y="1053065"/>
            <a:ext cx="14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Sovient</a:t>
            </a:r>
            <a:r>
              <a:rPr lang="en-US" dirty="0" smtClean="0"/>
              <a:t>(</a:t>
            </a:r>
            <a:r>
              <a:rPr lang="en-US" dirty="0" err="1" smtClean="0"/>
              <a:t>marx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1"/>
          </p:cNvCxnSpPr>
          <p:nvPr/>
        </p:nvCxnSpPr>
        <p:spPr>
          <a:xfrm flipV="1">
            <a:off x="1599253" y="1235945"/>
            <a:ext cx="1651818" cy="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1792" y="734615"/>
            <a:ext cx="11570208" cy="1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100728" y="1564243"/>
            <a:ext cx="285714" cy="3412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30740" y="1603454"/>
            <a:ext cx="1391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PREA.GREEN  MATHEW:30  B</a:t>
            </a:r>
          </a:p>
          <a:p>
            <a:r>
              <a:rPr lang="en-US" sz="800" dirty="0" smtClean="0"/>
              <a:t>RWON </a:t>
            </a:r>
            <a:r>
              <a:rPr lang="en-US" sz="800" dirty="0" err="1" smtClean="0"/>
              <a:t>ibm.damiler.peets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4521200" y="1335710"/>
            <a:ext cx="614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dirty="0" err="1" smtClean="0"/>
              <a:t>ipx</a:t>
            </a:r>
            <a:r>
              <a:rPr lang="en-US" dirty="0" smtClean="0"/>
              <a:t> JFK(</a:t>
            </a:r>
            <a:r>
              <a:rPr lang="en-US" dirty="0" err="1" smtClean="0"/>
              <a:t>GREEN.ghocheo</a:t>
            </a:r>
            <a:r>
              <a:rPr lang="en-US" dirty="0" smtClean="0"/>
              <a:t>(dell)).MLK(</a:t>
            </a:r>
            <a:r>
              <a:rPr lang="en-US" dirty="0" err="1" smtClean="0"/>
              <a:t>tiovli.framwork.c</a:t>
            </a:r>
            <a:r>
              <a:rPr lang="en-US" dirty="0" smtClean="0"/>
              <a:t>++.task)</a:t>
            </a:r>
            <a:endParaRPr lang="en-US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5777705" y="3796315"/>
            <a:ext cx="58328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trike="sngStrike" dirty="0"/>
              <a:t>$Panel = New-Object </a:t>
            </a:r>
            <a:r>
              <a:rPr lang="en-US" altLang="en-US" strike="sngStrike" dirty="0" err="1"/>
              <a:t>System.Windows.Forms.Panel</a:t>
            </a:r>
            <a:r>
              <a:rPr lang="en-US" altLang="en-US" strike="sngStrike" dirty="0"/>
              <a:t> 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800600" y="3994073"/>
            <a:ext cx="838200" cy="7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800600" y="3287105"/>
            <a:ext cx="838200" cy="50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251072" y="3857293"/>
            <a:ext cx="2280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4800600" y="3670300"/>
            <a:ext cx="883182" cy="33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530740" y="2521527"/>
            <a:ext cx="3761175" cy="300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627418" y="1482703"/>
            <a:ext cx="6488771" cy="81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22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217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179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38413" y="803788"/>
            <a:ext cx="3448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ROSEVELT BROWN</a:t>
            </a:r>
          </a:p>
          <a:p>
            <a:r>
              <a:rPr lang="en-US" dirty="0" smtClean="0"/>
              <a:t>MILTARY BASE RAMSTEIN </a:t>
            </a:r>
          </a:p>
          <a:p>
            <a:r>
              <a:rPr lang="en-US" dirty="0" smtClean="0"/>
              <a:t>FEDERAL REPUBLIC (US) GERMANY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99" y="839114"/>
            <a:ext cx="285714" cy="27619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899821" y="69900"/>
            <a:ext cx="15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WII.K-TOWN.</a:t>
            </a:r>
          </a:p>
          <a:p>
            <a:r>
              <a:rPr lang="en-US" dirty="0" smtClean="0"/>
              <a:t>HAMBURG.DR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34" y="80168"/>
            <a:ext cx="1360871" cy="5606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45" y="0"/>
            <a:ext cx="591587" cy="591587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480963" y="120996"/>
            <a:ext cx="363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HOMICIDE:IS-A-BELL:POLZEI:ARZT:41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1792" y="0"/>
            <a:ext cx="3035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BROWN WWI.K-TOWN.SWING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21792" y="734615"/>
            <a:ext cx="11570208" cy="1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61710" y="9816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BLUE </a:t>
            </a:r>
            <a:r>
              <a:rPr lang="en-US" dirty="0" err="1" smtClean="0"/>
              <a:t>nonPolizeiAuschwitzLogcal</a:t>
            </a:r>
            <a:r>
              <a:rPr lang="en-US" dirty="0" smtClean="0"/>
              <a:t> </a:t>
            </a:r>
            <a:r>
              <a:rPr lang="en-US" dirty="0" err="1" smtClean="0"/>
              <a:t>ibm.dmiler.siemens</a:t>
            </a:r>
            <a:r>
              <a:rPr lang="en-US" dirty="0" smtClean="0"/>
              <a:t> TORT2 father/son  </a:t>
            </a:r>
            <a:r>
              <a:rPr lang="en-US" dirty="0" err="1" smtClean="0"/>
              <a:t>nonPozlieBirkenau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39860" y="3461777"/>
            <a:ext cx="2740434" cy="162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899565" y="3140278"/>
            <a:ext cx="2740434" cy="162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Siemens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899565" y="5088466"/>
            <a:ext cx="2740434" cy="162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POLIZEI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0462" y="2934190"/>
            <a:ext cx="7249537" cy="69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90462" y="2599494"/>
            <a:ext cx="16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Rheinland</a:t>
            </a:r>
            <a:r>
              <a:rPr lang="en-US" dirty="0" smtClean="0"/>
              <a:t>-Pfalz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99565" y="2340610"/>
            <a:ext cx="2740434" cy="53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Year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296245" y="1957410"/>
            <a:ext cx="2740434" cy="53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Mercedes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54668" y="2886426"/>
            <a:ext cx="2236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Baden-Wuerttemberg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413164" y="3003462"/>
            <a:ext cx="726319" cy="25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0589" y="3363035"/>
            <a:ext cx="137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Phil(Nevada)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5556" y="4272268"/>
            <a:ext cx="122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WII.mexico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410169" y="4272268"/>
            <a:ext cx="557176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51964" y="2127101"/>
            <a:ext cx="1662545" cy="65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34145" y="1796493"/>
            <a:ext cx="1136073" cy="74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662754" y="3509541"/>
            <a:ext cx="2467391" cy="660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829796" y="3812194"/>
            <a:ext cx="1340422" cy="137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0209" y="3140278"/>
            <a:ext cx="1638413" cy="168319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0030209" y="4818299"/>
            <a:ext cx="547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1990 </a:t>
            </a:r>
            <a:r>
              <a:rPr lang="en-US" dirty="0" err="1" smtClean="0"/>
              <a:t>ibm.damiler.simens.biomation.gould.logicanalyzer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447990" y="5082759"/>
            <a:ext cx="203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NIXDORF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883" y="3860698"/>
            <a:ext cx="285714" cy="27619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138413" y="2127101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roth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610179" y="2127101"/>
            <a:ext cx="166144" cy="1846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639999" y="2095112"/>
            <a:ext cx="2722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MATHEW:22 KRAFT(intern)</a:t>
            </a:r>
          </a:p>
          <a:p>
            <a:r>
              <a:rPr lang="en-US" dirty="0" smtClean="0"/>
              <a:t>POWERS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0870805" y="2201073"/>
            <a:ext cx="1321195" cy="192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9850582" y="2496433"/>
            <a:ext cx="998833" cy="24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0100" y="2386952"/>
            <a:ext cx="25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roth.Ibm.dmier.Eva.braun</a:t>
            </a:r>
            <a:endParaRPr lang="en-US" dirty="0"/>
          </a:p>
        </p:txBody>
      </p:sp>
      <p:cxnSp>
        <p:nvCxnSpPr>
          <p:cNvPr id="66" name="Straight Connector 65"/>
          <p:cNvCxnSpPr>
            <a:stCxn id="64" idx="1"/>
          </p:cNvCxnSpPr>
          <p:nvPr/>
        </p:nvCxnSpPr>
        <p:spPr>
          <a:xfrm>
            <a:off x="960100" y="2571618"/>
            <a:ext cx="2849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296245" y="1875937"/>
            <a:ext cx="9450028" cy="7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65259" y="159553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FRANCE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10238509" y="5082759"/>
            <a:ext cx="1814946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0447990" y="4959927"/>
            <a:ext cx="4847428" cy="12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1116189" y="5624945"/>
            <a:ext cx="93726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28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217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179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38413" y="803788"/>
            <a:ext cx="3448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ROSEVELT BROWN</a:t>
            </a:r>
          </a:p>
          <a:p>
            <a:r>
              <a:rPr lang="en-US" dirty="0" smtClean="0"/>
              <a:t>MILTARY BASE RAMSTEIN </a:t>
            </a:r>
          </a:p>
          <a:p>
            <a:r>
              <a:rPr lang="en-US" dirty="0" smtClean="0"/>
              <a:t>FEDERAL REPUBLIC (US) GERMANY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99" y="839114"/>
            <a:ext cx="285714" cy="27619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899821" y="69900"/>
            <a:ext cx="15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WII.K-TOWN.</a:t>
            </a:r>
          </a:p>
          <a:p>
            <a:r>
              <a:rPr lang="en-US" dirty="0" smtClean="0"/>
              <a:t>HAMBURG.DR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34" y="80168"/>
            <a:ext cx="1360871" cy="5606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45" y="0"/>
            <a:ext cx="591587" cy="591587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480963" y="120996"/>
            <a:ext cx="363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HOMICIDE:IS-A-BELL:POLZEI:ARZT:41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1792" y="0"/>
            <a:ext cx="3035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BROWN WWI.K-TOWN.SWING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21792" y="734615"/>
            <a:ext cx="11570208" cy="1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61710" y="9816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BLUE </a:t>
            </a:r>
            <a:r>
              <a:rPr lang="en-US" dirty="0" err="1" smtClean="0"/>
              <a:t>nonPolizeiAuschwitzLogcal</a:t>
            </a:r>
            <a:r>
              <a:rPr lang="en-US" dirty="0" smtClean="0"/>
              <a:t> </a:t>
            </a:r>
            <a:r>
              <a:rPr lang="en-US" dirty="0" err="1" smtClean="0"/>
              <a:t>ibm.dmiler.siemens</a:t>
            </a:r>
            <a:r>
              <a:rPr lang="en-US" dirty="0" smtClean="0"/>
              <a:t> TORT2 father/son  </a:t>
            </a:r>
            <a:r>
              <a:rPr lang="en-US" dirty="0" err="1" smtClean="0"/>
              <a:t>nonPozlieBirkenau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004165" y="4949920"/>
            <a:ext cx="2740434" cy="162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POLIZEI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305092" y="2422277"/>
            <a:ext cx="1595089" cy="61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SIEMENS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6888671" y="4949920"/>
            <a:ext cx="323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MORDDEZENAT - HOMICIDE</a:t>
            </a:r>
          </a:p>
          <a:p>
            <a:r>
              <a:rPr lang="en-US" dirty="0" smtClean="0"/>
              <a:t>SEXUALDEZANAT – SEX ABUSE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6067" y="2395801"/>
            <a:ext cx="1596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Thorsten Jung</a:t>
            </a:r>
          </a:p>
          <a:p>
            <a:r>
              <a:rPr lang="en-US" strike="sngStrike" dirty="0" err="1" smtClean="0"/>
              <a:t>Majevski</a:t>
            </a:r>
            <a:r>
              <a:rPr lang="en-US" dirty="0" smtClean="0"/>
              <a:t>  Jung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62268" y="2371640"/>
            <a:ext cx="1434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Jason </a:t>
            </a:r>
            <a:r>
              <a:rPr lang="en-US" dirty="0" err="1" smtClean="0"/>
              <a:t>Meiers</a:t>
            </a:r>
            <a:endParaRPr lang="en-US" dirty="0" smtClean="0"/>
          </a:p>
          <a:p>
            <a:r>
              <a:rPr lang="en-US" dirty="0" smtClean="0"/>
              <a:t>Steve </a:t>
            </a:r>
            <a:r>
              <a:rPr lang="en-US" dirty="0" err="1" smtClean="0"/>
              <a:t>Meiers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04218" y="4253345"/>
            <a:ext cx="886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Thoas</a:t>
            </a:r>
            <a:r>
              <a:rPr lang="en-US" sz="900" dirty="0" smtClean="0"/>
              <a:t>-is-dieter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768290" y="2211135"/>
            <a:ext cx="325986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G.CHERRYTRE(</a:t>
            </a:r>
            <a:r>
              <a:rPr lang="en-US" dirty="0" smtClean="0"/>
              <a:t>TORT2</a:t>
            </a:r>
            <a:r>
              <a:rPr lang="en-US" b="1" dirty="0" smtClean="0"/>
              <a:t> 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- Torte		- Cake</a:t>
            </a:r>
          </a:p>
          <a:p>
            <a:r>
              <a:rPr lang="en-US" b="1" dirty="0"/>
              <a:t> </a:t>
            </a:r>
            <a:r>
              <a:rPr lang="en-US" b="1" dirty="0" smtClean="0"/>
              <a:t>  - </a:t>
            </a:r>
            <a:r>
              <a:rPr lang="en-US" b="1" dirty="0" err="1" smtClean="0"/>
              <a:t>Sahne</a:t>
            </a:r>
            <a:r>
              <a:rPr lang="en-US" b="1" dirty="0" smtClean="0"/>
              <a:t>		- </a:t>
            </a:r>
            <a:r>
              <a:rPr lang="en-US" b="1" dirty="0" err="1" smtClean="0"/>
              <a:t>Whipcream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- </a:t>
            </a:r>
            <a:r>
              <a:rPr lang="en-US" b="1" dirty="0" err="1" smtClean="0"/>
              <a:t>Stopfer</a:t>
            </a:r>
            <a:r>
              <a:rPr lang="en-US" b="1" dirty="0" smtClean="0"/>
              <a:t>	- </a:t>
            </a:r>
          </a:p>
          <a:p>
            <a:r>
              <a:rPr lang="en-US" b="1" dirty="0"/>
              <a:t> </a:t>
            </a:r>
            <a:r>
              <a:rPr lang="en-US" b="1" dirty="0" smtClean="0"/>
              <a:t> - </a:t>
            </a:r>
            <a:r>
              <a:rPr lang="en-US" b="1" dirty="0" err="1" smtClean="0"/>
              <a:t>Kirschbaumer</a:t>
            </a:r>
            <a:r>
              <a:rPr lang="en-US" b="1" dirty="0" smtClean="0"/>
              <a:t>     - Cherry Tree</a:t>
            </a:r>
          </a:p>
          <a:p>
            <a:r>
              <a:rPr lang="en-US" b="1" dirty="0"/>
              <a:t> </a:t>
            </a:r>
            <a:r>
              <a:rPr lang="en-US" b="1" dirty="0" smtClean="0"/>
              <a:t> - </a:t>
            </a:r>
            <a:r>
              <a:rPr lang="en-US" b="1" dirty="0" err="1" smtClean="0"/>
              <a:t>Kirsche</a:t>
            </a:r>
            <a:r>
              <a:rPr lang="en-US" b="1" dirty="0" smtClean="0"/>
              <a:t>		- Cherrie</a:t>
            </a:r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147643" y="1992090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purity law</a:t>
            </a:r>
            <a:endParaRPr lang="en-US" dirty="0"/>
          </a:p>
        </p:txBody>
      </p:sp>
      <p:cxnSp>
        <p:nvCxnSpPr>
          <p:cNvPr id="25" name="Straight Connector 24"/>
          <p:cNvCxnSpPr>
            <a:stCxn id="14" idx="1"/>
          </p:cNvCxnSpPr>
          <p:nvPr/>
        </p:nvCxnSpPr>
        <p:spPr>
          <a:xfrm>
            <a:off x="2147643" y="2176756"/>
            <a:ext cx="1371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86793" y="3417820"/>
            <a:ext cx="210025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/>
              <a:t>Inside</a:t>
            </a:r>
          </a:p>
          <a:p>
            <a:r>
              <a:rPr lang="en-US" sz="1400" b="1" dirty="0" smtClean="0"/>
              <a:t>Shelter</a:t>
            </a:r>
          </a:p>
          <a:p>
            <a:r>
              <a:rPr lang="en-US" sz="1400" b="1" dirty="0" smtClean="0"/>
              <a:t>Library</a:t>
            </a:r>
            <a:endParaRPr lang="en-US" sz="14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898728" y="2590800"/>
            <a:ext cx="3129429" cy="130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98728" y="2395800"/>
            <a:ext cx="2925127" cy="1692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85587" y="3063133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J-10 Outside</a:t>
            </a:r>
            <a:endParaRPr lang="en-US" sz="2400" b="1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4586793" y="1992090"/>
            <a:ext cx="787589" cy="1234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9" idx="3"/>
          </p:cNvCxnSpPr>
          <p:nvPr/>
        </p:nvCxnSpPr>
        <p:spPr>
          <a:xfrm flipV="1">
            <a:off x="8185587" y="3293966"/>
            <a:ext cx="1762021" cy="12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416834" y="3893127"/>
            <a:ext cx="2094802" cy="195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1"/>
          </p:cNvCxnSpPr>
          <p:nvPr/>
        </p:nvCxnSpPr>
        <p:spPr>
          <a:xfrm flipV="1">
            <a:off x="9504218" y="4364182"/>
            <a:ext cx="997527" cy="4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109855" y="2176756"/>
            <a:ext cx="28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HOMCIE:LUX(</a:t>
            </a:r>
            <a:r>
              <a:rPr lang="en-US" strike="sngStrike" dirty="0" err="1" smtClean="0"/>
              <a:t>Majevski</a:t>
            </a:r>
            <a:r>
              <a:rPr lang="en-US" dirty="0" smtClean="0"/>
              <a:t> Jung)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944503" y="2952977"/>
            <a:ext cx="19848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hidden polish guy in </a:t>
            </a:r>
            <a:r>
              <a:rPr lang="en-US" sz="1100" dirty="0" err="1" smtClean="0"/>
              <a:t>backgoudn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6476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217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179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66109" y="674400"/>
            <a:ext cx="241335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COFFEE</a:t>
            </a:r>
          </a:p>
          <a:p>
            <a:r>
              <a:rPr lang="en-US" sz="4400" dirty="0" smtClean="0"/>
              <a:t>WIFE</a:t>
            </a:r>
          </a:p>
          <a:p>
            <a:r>
              <a:rPr lang="en-US" sz="4400" dirty="0" smtClean="0"/>
              <a:t>DAUTHER</a:t>
            </a:r>
          </a:p>
          <a:p>
            <a:r>
              <a:rPr lang="en-US" sz="4400" dirty="0" smtClean="0"/>
              <a:t>HOUSE</a:t>
            </a:r>
          </a:p>
          <a:p>
            <a:r>
              <a:rPr lang="en-US" sz="4400" dirty="0" smtClean="0"/>
              <a:t>MONEY</a:t>
            </a:r>
          </a:p>
          <a:p>
            <a:r>
              <a:rPr lang="en-US" sz="4400" dirty="0" smtClean="0"/>
              <a:t>MOTHER</a:t>
            </a:r>
          </a:p>
          <a:p>
            <a:r>
              <a:rPr lang="en-US" sz="4400" dirty="0" smtClean="0"/>
              <a:t>FATHER</a:t>
            </a:r>
          </a:p>
          <a:p>
            <a:endParaRPr lang="en-US" sz="4400" dirty="0"/>
          </a:p>
        </p:txBody>
      </p:sp>
      <p:sp>
        <p:nvSpPr>
          <p:cNvPr id="33" name="TextBox 32"/>
          <p:cNvSpPr txBox="1"/>
          <p:nvPr/>
        </p:nvSpPr>
        <p:spPr>
          <a:xfrm>
            <a:off x="7121236" y="785237"/>
            <a:ext cx="270368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BROTHER</a:t>
            </a:r>
          </a:p>
          <a:p>
            <a:r>
              <a:rPr lang="en-US" sz="4400" dirty="0" smtClean="0"/>
              <a:t>MARRIAGE</a:t>
            </a:r>
          </a:p>
          <a:p>
            <a:r>
              <a:rPr lang="en-US" sz="4400" dirty="0" smtClean="0"/>
              <a:t>WORK</a:t>
            </a:r>
          </a:p>
          <a:p>
            <a:endParaRPr lang="en-US" sz="4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371600" y="176784"/>
            <a:ext cx="147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Ibm.damiler.*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217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179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243585" y="1033272"/>
            <a:ext cx="10009632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94485" y="688324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	DEA	SEX ABUSE	DOMESTIC VIOLANCE	ASSUALT		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14600" y="716280"/>
            <a:ext cx="45720" cy="562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31335" y="716280"/>
            <a:ext cx="45720" cy="562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62015" y="716280"/>
            <a:ext cx="45720" cy="562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44255" y="617220"/>
            <a:ext cx="45720" cy="562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912095" y="617220"/>
            <a:ext cx="45720" cy="562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43585" y="134112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OFFICER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43585" y="1710452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OFFICER 1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43585" y="207978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OFFICER 3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0951314">
            <a:off x="2514600" y="1905000"/>
            <a:ext cx="2743200" cy="1295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839413" y="2348470"/>
            <a:ext cx="2251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 smtClean="0"/>
              <a:t>gorgavhce</a:t>
            </a:r>
            <a:r>
              <a:rPr lang="en-US" sz="1200" dirty="0" smtClean="0"/>
              <a:t>(ibm.dmaile.mgm.pub)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281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217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179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984728" y="2110478"/>
            <a:ext cx="672126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/>
              <a:t>Police Consulting</a:t>
            </a:r>
          </a:p>
          <a:p>
            <a:r>
              <a:rPr lang="en-US" sz="7200" b="1" dirty="0" smtClean="0"/>
              <a:t>Hours </a:t>
            </a:r>
            <a:endParaRPr lang="en-US" sz="7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47" y="4418802"/>
            <a:ext cx="2276190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8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217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179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984728" y="2110478"/>
            <a:ext cx="672126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/>
              <a:t>Police Consulting</a:t>
            </a:r>
          </a:p>
          <a:p>
            <a:r>
              <a:rPr lang="en-US" sz="7200" b="1" dirty="0" smtClean="0"/>
              <a:t>Hours </a:t>
            </a:r>
            <a:endParaRPr lang="en-US" sz="7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44" y="4349918"/>
            <a:ext cx="2276190" cy="21333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157" y="4234136"/>
            <a:ext cx="33218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 smtClean="0"/>
              <a:t>IBM WebSphere.</a:t>
            </a:r>
          </a:p>
          <a:p>
            <a:pPr lvl="0">
              <a:defRPr/>
            </a:pPr>
            <a:r>
              <a:rPr lang="en-US" dirty="0" smtClean="0"/>
              <a:t>IBM </a:t>
            </a:r>
            <a:r>
              <a:rPr lang="en-US" dirty="0"/>
              <a:t>WebSphere</a:t>
            </a:r>
            <a:r>
              <a:rPr lang="en-US" dirty="0" smtClean="0"/>
              <a:t> Portal</a:t>
            </a:r>
          </a:p>
          <a:p>
            <a:pPr lvl="0">
              <a:defRPr/>
            </a:pPr>
            <a:r>
              <a:rPr lang="en-US" dirty="0" smtClean="0"/>
              <a:t>IBM </a:t>
            </a:r>
            <a:r>
              <a:rPr lang="en-US" dirty="0"/>
              <a:t>WebSphere</a:t>
            </a:r>
            <a:r>
              <a:rPr lang="en-US" dirty="0" smtClean="0"/>
              <a:t> Portlet (JSR-168)</a:t>
            </a:r>
          </a:p>
          <a:p>
            <a:pPr lvl="0">
              <a:defRPr/>
            </a:pPr>
            <a:r>
              <a:rPr lang="en-US" dirty="0" smtClean="0"/>
              <a:t>IBM Partner Hours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345360" y="5013960"/>
            <a:ext cx="1" cy="754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83486" y="5116287"/>
            <a:ext cx="40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JSR-168 Portlet-to-Portlet Commutation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12311" y="5836920"/>
            <a:ext cx="2235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Box Type Select</a:t>
            </a:r>
          </a:p>
          <a:p>
            <a:r>
              <a:rPr lang="en-US" b="1" dirty="0" smtClean="0"/>
              <a:t>$25.03, $100, $180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958840" y="5699760"/>
            <a:ext cx="137160" cy="1371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3848179" y="5836920"/>
            <a:ext cx="185158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96000" y="5013960"/>
            <a:ext cx="2493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37378" y="4162383"/>
            <a:ext cx="159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CONSULTANT 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81476" y="363083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OFFICER 1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352" y="2880627"/>
            <a:ext cx="2276190" cy="213333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8610600" y="3685431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911840" y="4234136"/>
            <a:ext cx="685800" cy="133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$135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096000" y="4490236"/>
            <a:ext cx="1141378" cy="51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911840" y="3509807"/>
            <a:ext cx="685800" cy="95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r>
              <a:rPr lang="en-US" sz="1100" dirty="0" smtClean="0">
                <a:solidFill>
                  <a:schemeClr val="tx1"/>
                </a:solidFill>
              </a:rPr>
              <a:t>E234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144480" y="5768340"/>
            <a:ext cx="2493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7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217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179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395985" y="2937374"/>
            <a:ext cx="10009632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61846" y="2347558"/>
            <a:ext cx="1133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HOMICIDE    CVPA     DEA	SEX ABUSE	DOMESTIC VIOLANCE	ASSUALT		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67000" y="2392680"/>
            <a:ext cx="18998" cy="234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57013" y="2370140"/>
            <a:ext cx="0" cy="2370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89863" y="2392680"/>
            <a:ext cx="72738" cy="254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77959" y="2332318"/>
            <a:ext cx="23151" cy="2642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064495" y="2293620"/>
            <a:ext cx="63208" cy="262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95985" y="301752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OFFICER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95985" y="3386852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OFFICER 1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95985" y="375618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OFFICER 3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0951314">
            <a:off x="7141409" y="5454685"/>
            <a:ext cx="2743200" cy="1295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13824" y="5997599"/>
            <a:ext cx="2251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 smtClean="0"/>
              <a:t>gorgavhce</a:t>
            </a:r>
            <a:r>
              <a:rPr lang="en-US" sz="1200" dirty="0" smtClean="0"/>
              <a:t>(ibm.dmaile.mgm.pub)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379248" y="115883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$180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5840" y="176784"/>
            <a:ext cx="724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FEDERAL BANK OF UNITED STATES OF AMRICA, SAN FRANCISO, CALIFORNIA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64191" y="539496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$55/h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32845" y="5948958"/>
            <a:ext cx="159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CONSULTANT 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379248" y="1978226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$135/hour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667096" y="2392680"/>
            <a:ext cx="39113" cy="234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395985" y="1745445"/>
            <a:ext cx="10009632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243585" y="1068265"/>
            <a:ext cx="10009632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95985" y="67927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$250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2684423" y="5106425"/>
            <a:ext cx="18998" cy="1718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051297" y="5102407"/>
            <a:ext cx="33023" cy="1648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734112" y="5102407"/>
            <a:ext cx="31939" cy="162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17398" y="5140411"/>
            <a:ext cx="17668" cy="1539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174858" y="5340604"/>
            <a:ext cx="10009632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803717" y="5140411"/>
            <a:ext cx="6115" cy="153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67000" y="647367"/>
            <a:ext cx="17423" cy="1330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921361" y="2554575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§187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10127703" y="5102407"/>
            <a:ext cx="25479" cy="1790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946674" y="647367"/>
            <a:ext cx="8764" cy="1433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709530" y="676636"/>
            <a:ext cx="8764" cy="1433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508634" y="676636"/>
            <a:ext cx="8764" cy="1433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01110" y="625030"/>
            <a:ext cx="8764" cy="1433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021355" y="641041"/>
            <a:ext cx="43140" cy="144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30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217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179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395985" y="2937374"/>
            <a:ext cx="10009632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61846" y="2347558"/>
            <a:ext cx="1133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HOMICIDE    CVPA     DEA	SEX ABUSE	DOMESTIC VIOLANCE	ASSUALT		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67000" y="2392680"/>
            <a:ext cx="18998" cy="234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57013" y="2370140"/>
            <a:ext cx="0" cy="2370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89863" y="2392680"/>
            <a:ext cx="72738" cy="254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77959" y="2332318"/>
            <a:ext cx="23151" cy="2642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064495" y="2293620"/>
            <a:ext cx="63208" cy="262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95985" y="301752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OFFICER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95985" y="3386852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OFFICER 1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95985" y="375618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OFFICER 3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0951314">
            <a:off x="7141409" y="5454685"/>
            <a:ext cx="2743200" cy="1295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13824" y="5997599"/>
            <a:ext cx="2251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 smtClean="0"/>
              <a:t>gorgavhce</a:t>
            </a:r>
            <a:r>
              <a:rPr lang="en-US" sz="1200" dirty="0" smtClean="0"/>
              <a:t>(ibm.dmaile.mgm.pub)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379248" y="115883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$180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4084" y="237673"/>
            <a:ext cx="724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FEDERAL BANK OF UNITED STATES OF AMRICA, SAN FRANCISO, CALIFORNIA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64191" y="539496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$55/h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32845" y="5948958"/>
            <a:ext cx="159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CONSULTANT 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379248" y="1978226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$135/hour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667096" y="2392680"/>
            <a:ext cx="39113" cy="234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395985" y="1745445"/>
            <a:ext cx="10009632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243585" y="1068265"/>
            <a:ext cx="10009632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95985" y="67927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$250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2684423" y="5106425"/>
            <a:ext cx="18998" cy="1718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051297" y="5102407"/>
            <a:ext cx="33023" cy="1648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734112" y="5102407"/>
            <a:ext cx="31939" cy="162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17398" y="5140411"/>
            <a:ext cx="17668" cy="1539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174858" y="5340604"/>
            <a:ext cx="10009632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803717" y="5140411"/>
            <a:ext cx="6115" cy="153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67000" y="647367"/>
            <a:ext cx="17423" cy="1330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921361" y="2554575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§187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10127703" y="5102407"/>
            <a:ext cx="25479" cy="1790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946674" y="647367"/>
            <a:ext cx="8764" cy="1433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709530" y="676636"/>
            <a:ext cx="8764" cy="1433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508634" y="676636"/>
            <a:ext cx="8764" cy="1433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01110" y="625030"/>
            <a:ext cx="8764" cy="1433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021355" y="641041"/>
            <a:ext cx="43140" cy="144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03297" y="123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DISASTER RECOVRY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00912" y="595480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Phone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40032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217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179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04" y="826769"/>
            <a:ext cx="3343275" cy="2309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254" y="826769"/>
            <a:ext cx="3552825" cy="26813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604" y="3677957"/>
            <a:ext cx="3100387" cy="27816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2254" y="3576395"/>
            <a:ext cx="3372802" cy="298478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2179320" y="826769"/>
            <a:ext cx="3718559" cy="216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78880" y="609600"/>
            <a:ext cx="4526280" cy="2377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79320" y="3794760"/>
            <a:ext cx="3718559" cy="245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78880" y="3855720"/>
            <a:ext cx="4053840" cy="2603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4697" y="52577"/>
            <a:ext cx="398096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LEFT</a:t>
            </a:r>
          </a:p>
          <a:p>
            <a:r>
              <a:rPr lang="en-US" dirty="0" smtClean="0"/>
              <a:t>BUNDESKANZLER(Olaf) SPD</a:t>
            </a:r>
          </a:p>
          <a:p>
            <a:r>
              <a:rPr lang="en-US" dirty="0" smtClean="0"/>
              <a:t>MINETERY OF DEFNSE(STEINMEIER) SPD</a:t>
            </a:r>
          </a:p>
          <a:p>
            <a:r>
              <a:rPr lang="en-US" dirty="0" smtClean="0"/>
              <a:t>LINKE</a:t>
            </a:r>
          </a:p>
          <a:p>
            <a:r>
              <a:rPr lang="en-US" dirty="0"/>
              <a:t> </a:t>
            </a:r>
            <a:r>
              <a:rPr lang="en-US" strike="sngStrike" dirty="0" err="1" smtClean="0"/>
              <a:t>Gorheo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dell,marx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strike="sngStrike" dirty="0" err="1" smtClean="0"/>
              <a:t>ibm.dmielr.cisoc.montroing.Stefan.marx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04135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217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179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2" name="Right Arrow 1"/>
          <p:cNvSpPr/>
          <p:nvPr/>
        </p:nvSpPr>
        <p:spPr>
          <a:xfrm>
            <a:off x="4998720" y="2400701"/>
            <a:ext cx="2667000" cy="2362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54950" y="977086"/>
            <a:ext cx="5201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ibm.dmiler.parnterl.proifile</a:t>
            </a:r>
            <a:r>
              <a:rPr lang="en-US" dirty="0" smtClean="0"/>
              <a:t>	                  bread crumbs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54950" y="1369754"/>
            <a:ext cx="4902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ghocheo</a:t>
            </a:r>
            <a:r>
              <a:rPr lang="en-US" dirty="0" smtClean="0"/>
              <a:t>(</a:t>
            </a:r>
            <a:r>
              <a:rPr lang="en-US" dirty="0" err="1" smtClean="0"/>
              <a:t>ibm.dmiler.dell.quest</a:t>
            </a:r>
            <a:r>
              <a:rPr lang="en-US" dirty="0" smtClean="0"/>
              <a:t>)	framework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13559" y="3036332"/>
            <a:ext cx="2471933" cy="392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nonPoliceContentItem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13559" y="3429000"/>
            <a:ext cx="2471933" cy="1021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1625" y="97708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2007/8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1625" y="136975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2008/9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59" y="1822415"/>
            <a:ext cx="854421" cy="854421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1813559" y="1960498"/>
            <a:ext cx="1066801" cy="7163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68166" y="2006709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Marx, Soviet</a:t>
            </a:r>
            <a:endParaRPr lang="en-US" strike="sngStrike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072126" y="2297786"/>
            <a:ext cx="18375" cy="47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554950" y="2898248"/>
            <a:ext cx="3047530" cy="1994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421530" y="1785297"/>
            <a:ext cx="1073117" cy="100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53400" y="1554420"/>
            <a:ext cx="1059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Wife</a:t>
            </a:r>
          </a:p>
          <a:p>
            <a:r>
              <a:rPr lang="en-US" dirty="0" err="1" smtClean="0"/>
              <a:t>Daugther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87" y="1739086"/>
            <a:ext cx="800100" cy="532067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0199587" y="1684363"/>
            <a:ext cx="1066801" cy="7163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53400" y="2676836"/>
            <a:ext cx="5087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nonPoliceCourt</a:t>
            </a:r>
            <a:endParaRPr lang="en-US" b="1" dirty="0" smtClean="0"/>
          </a:p>
          <a:p>
            <a:r>
              <a:rPr lang="en-US" dirty="0" smtClean="0"/>
              <a:t>Jobs/jobs/</a:t>
            </a:r>
            <a:r>
              <a:rPr lang="en-US" dirty="0" err="1" smtClean="0"/>
              <a:t>meiers</a:t>
            </a:r>
            <a:r>
              <a:rPr lang="en-US" dirty="0" smtClean="0"/>
              <a:t>/</a:t>
            </a:r>
            <a:r>
              <a:rPr lang="en-US" dirty="0" err="1" smtClean="0"/>
              <a:t>meiers</a:t>
            </a:r>
            <a:r>
              <a:rPr lang="en-US" dirty="0" smtClean="0"/>
              <a:t>/</a:t>
            </a:r>
            <a:r>
              <a:rPr lang="en-US" dirty="0" err="1" smtClean="0"/>
              <a:t>meiers</a:t>
            </a:r>
            <a:r>
              <a:rPr lang="en-US" dirty="0" smtClean="0"/>
              <a:t>/</a:t>
            </a:r>
            <a:r>
              <a:rPr lang="en-US" dirty="0" err="1" smtClean="0"/>
              <a:t>meiers</a:t>
            </a:r>
            <a:endParaRPr lang="en-US" dirty="0" smtClean="0"/>
          </a:p>
          <a:p>
            <a:r>
              <a:rPr lang="en-US" dirty="0" smtClean="0"/>
              <a:t>Ibm.daimler.apple.employe.steve.jobs</a:t>
            </a:r>
          </a:p>
          <a:p>
            <a:r>
              <a:rPr lang="en-US" dirty="0" err="1" smtClean="0"/>
              <a:t>Gorbahce</a:t>
            </a:r>
            <a:r>
              <a:rPr lang="en-US" dirty="0" smtClean="0"/>
              <a:t>(</a:t>
            </a:r>
            <a:r>
              <a:rPr lang="en-US" dirty="0" err="1" smtClean="0"/>
              <a:t>Wife,Ibm.damiler.employe.thoas.wieland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879080" y="977086"/>
            <a:ext cx="119344" cy="5423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3"/>
          </p:cNvCxnSpPr>
          <p:nvPr/>
        </p:nvCxnSpPr>
        <p:spPr>
          <a:xfrm flipH="1">
            <a:off x="9213049" y="1785297"/>
            <a:ext cx="723431" cy="9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1"/>
          </p:cNvCxnSpPr>
          <p:nvPr/>
        </p:nvCxnSpPr>
        <p:spPr>
          <a:xfrm flipH="1">
            <a:off x="5649624" y="1877586"/>
            <a:ext cx="2503776" cy="31378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73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217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62179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405550" y="176784"/>
            <a:ext cx="5201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ibm.dmiler.parnterl.proifile</a:t>
            </a:r>
            <a:r>
              <a:rPr lang="en-US" dirty="0" smtClean="0"/>
              <a:t>	                  bread crumbs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7940" y="553998"/>
            <a:ext cx="4902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ghocheo</a:t>
            </a:r>
            <a:r>
              <a:rPr lang="en-US" dirty="0" smtClean="0"/>
              <a:t>(</a:t>
            </a:r>
            <a:r>
              <a:rPr lang="en-US" dirty="0" err="1" smtClean="0"/>
              <a:t>ibm.dmiler.dell.quest</a:t>
            </a:r>
            <a:r>
              <a:rPr lang="en-US" dirty="0" smtClean="0"/>
              <a:t>)	framework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462" y="168902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2007/8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409" y="52903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2008/9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75" y="1066002"/>
            <a:ext cx="8263738" cy="561069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697480" y="529030"/>
            <a:ext cx="2621280" cy="148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849880" y="546116"/>
            <a:ext cx="2468880" cy="161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318760" y="923330"/>
            <a:ext cx="456399" cy="62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444632" y="898362"/>
            <a:ext cx="429871" cy="86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548084" y="931212"/>
            <a:ext cx="923076" cy="143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461913" y="898362"/>
            <a:ext cx="2044018" cy="253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06654" y="738664"/>
            <a:ext cx="3040917" cy="321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8523" y="2532048"/>
            <a:ext cx="1220175" cy="732105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6903720" y="361450"/>
            <a:ext cx="4160520" cy="2170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005759" y="738664"/>
            <a:ext cx="3853420" cy="1985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48084" y="2011680"/>
            <a:ext cx="3254796" cy="248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99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624</Words>
  <Application>Microsoft Office PowerPoint</Application>
  <PresentationFormat>Widescreen</PresentationFormat>
  <Paragraphs>252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21</cp:revision>
  <dcterms:created xsi:type="dcterms:W3CDTF">2023-03-23T16:41:37Z</dcterms:created>
  <dcterms:modified xsi:type="dcterms:W3CDTF">2023-03-23T19:41:09Z</dcterms:modified>
</cp:coreProperties>
</file>