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9" r:id="rId3"/>
    <p:sldId id="260" r:id="rId4"/>
    <p:sldId id="261" r:id="rId5"/>
    <p:sldId id="262" r:id="rId6"/>
    <p:sldId id="277" r:id="rId7"/>
    <p:sldId id="263" r:id="rId8"/>
    <p:sldId id="264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tom-tc-ems10@FortWorthPublicLibrary.org" initials="c" lastIdx="2" clrIdx="0">
    <p:extLst>
      <p:ext uri="{19B8F6BF-5375-455C-9EA6-DF929625EA0E}">
        <p15:presenceInfo xmlns:p15="http://schemas.microsoft.com/office/powerpoint/2012/main" userId="S-1-5-21-2808480152-3052358845-1231044661-2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EEB5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5T17:20:32.375" idx="1">
    <p:pos x="1307" y="1907"/>
    <p:text>iVBORw0KGgoAAAANSUhEUgAAAFsAAABTCAIAAAB/B+yjAAAAAXNSR0IArs4c6QAAAARnQU1BAACxjwv8YQUAAAAJcEhZcwAADsMAAA7DAcdvqGQAAALPSURBVHhe7dbPS1RRFMDxt2/RP9De/yDauugHGUMOZM1CpJ0gWANGYyQ40Q9aaD9AcDGOKGKmI0j4i5hgFAIjXkETLYoi0CQECURShJiOzF34zn2T97259/XO9Xw5C4dx7pz34c2oU+G8sQiORXAsgmMRHIvgWATHIjgWwbEIjkVwLIJjERyL4FgEp1Okd7jYmM6RGLGxX9pEgCOVndjc+i0ex7IP334me8aiECHEUVhcNi5Ci8N1XbMi5DhKr98YFKHIkcqOT5XK4jm/wotQ4UjcGlXngEKKUOFovpkPxAGFEbGYAwosYjcHFEyEIkfy9qg6BxRAhCLH5czQ6a68eE4tVRGiHI9PNf37vw85JRG6HK7j6BcBjit3qHLoFyksfSTNoVkEONoeFEhz6BSxg0ObCEUOuPJaI16glo8I0bvD98o1iFDhuJgZRh8WIyLAcT4z8urd1/df1mM7sF6ie0T+7jAiAi9OD8yhae+fST98Hp+5cGMoN12Uv0pNiYifYlzn/fHJ+SXEcdRF4B5p6c6jP7RHWuRMV77nbNtBDoMiJKa149HkiYYoRHzbP9FxDk7Q96gzeYHOq1kW8SzAIiziTV6ARVjEm7xAHEUiHrRA7ET++9hzj6BzQo8l3yPV5cINWsAqEfEgSPICLMIi3uQFWIRFvMkLsAiLeJMXqCVSa8RBatkj4julY8eDvqnNIsCRau97tvBWHKSWtSJVjqmXrjhFOVMiC+XN6xOfYe7Ofod5Uly99HQl2bc87W7AbGztid9TKIRIaA7I4D2ys/cHrvzHr91P69vlte3EvcWm3hcRiNTDAdn2qamTA7JKpH4OyB4RLRyQJSK6OCAbRDRyQORF9HJAtEW0c0CERUxwQFRFcg0nTXBAVEXOXRs0wQEpiWgccWiQ0AnVMcQBHS6iMXRV6iNeH0mRipCIRXAsgmMRHIvgWATHIt4qlb/+2nh9oHxmjwAAAABJRU5ErkJggg==</p:text>
    <p:extLst>
      <p:ext uri="{C676402C-5697-4E1C-873F-D02D1690AC5C}">
        <p15:threadingInfo xmlns:p15="http://schemas.microsoft.com/office/powerpoint/2012/main" timeZoneBias="300"/>
      </p:ext>
    </p:extLst>
  </p:cm>
  <p:cm authorId="1" dt="2023-10-25T17:20:43.202" idx="2">
    <p:pos x="1307" y="2003"/>
    <p:text>base64Image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5T17:20:32.375" idx="1">
    <p:pos x="1307" y="1907"/>
    <p:text>iVBORw0KGgoAAAANSUhEUgAAAFsAAABTCAIAAAB/B+yjAAAAAXNSR0IArs4c6QAAAARnQU1BAACxjwv8YQUAAAAJcEhZcwAADsMAAA7DAcdvqGQAAALPSURBVHhe7dbPS1RRFMDxt2/RP9De/yDauugHGUMOZM1CpJ0gWANGYyQ40Q9aaD9AcDGOKGKmI0j4i5hgFAIjXkETLYoi0CQECURShJiOzF34zn2T97259/XO9Xw5C4dx7pz34c2oU+G8sQiORXAsgmMRHIvgWATHIjgWwbEIjkVwLIJjERyL4FgEp1Okd7jYmM6RGLGxX9pEgCOVndjc+i0ex7IP334me8aiECHEUVhcNi5Ci8N1XbMi5DhKr98YFKHIkcqOT5XK4jm/wotQ4UjcGlXngEKKUOFovpkPxAGFEbGYAwosYjcHFEyEIkfy9qg6BxRAhCLH5czQ6a68eE4tVRGiHI9PNf37vw85JRG6HK7j6BcBjit3qHLoFyksfSTNoVkEONoeFEhz6BSxg0ObCEUOuPJaI16glo8I0bvD98o1iFDhuJgZRh8WIyLAcT4z8urd1/df1mM7sF6ie0T+7jAiAi9OD8yhae+fST98Hp+5cGMoN12Uv0pNiYifYlzn/fHJ+SXEcdRF4B5p6c6jP7RHWuRMV77nbNtBDoMiJKa149HkiYYoRHzbP9FxDk7Q96gzeYHOq1kW8SzAIiziTV6ARVjEm7xAHEUiHrRA7ET++9hzj6BzQo8l3yPV5cINWsAqEfEgSPICLMIi3uQFWIRFvMkLsAiLeJMXqCVSa8RBatkj4julY8eDvqnNIsCRau97tvBWHKSWtSJVjqmXrjhFOVMiC+XN6xOfYe7Ofod5Uly99HQl2bc87W7AbGztid9TKIRIaA7I4D2ys/cHrvzHr91P69vlte3EvcWm3hcRiNTDAdn2qamTA7JKpH4OyB4RLRyQJSK6OCAbRDRyQORF9HJAtEW0c0CERUxwQFRFcg0nTXBAVEXOXRs0wQEpiWgccWiQ0AnVMcQBHS6iMXRV6iNeH0mRipCIRXAsgmMRHIvgWATHIt4qlb/+2nh9oHxmjwAAAABJRU5ErkJggg==</p:text>
    <p:extLst>
      <p:ext uri="{C676402C-5697-4E1C-873F-D02D1690AC5C}">
        <p15:threadingInfo xmlns:p15="http://schemas.microsoft.com/office/powerpoint/2012/main" timeZoneBias="300"/>
      </p:ext>
    </p:extLst>
  </p:cm>
  <p:cm authorId="1" dt="2023-10-25T17:20:43.202" idx="2">
    <p:pos x="1307" y="2003"/>
    <p:text>base64Image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5T17:20:32.375" idx="1">
    <p:pos x="3275" y="3501"/>
    <p:text>iVBORw0KGgoAAAANSUhEUgAAAFsAAABTCAIAAAB/B+yjAAAAAXNSR0IArs4c6QAAAARnQU1BAACxjwv8YQUAAAAJcEhZcwAADsMAAA7DAcdvqGQAAALPSURBVHhe7dbPS1RRFMDxt2/RP9De/yDauugHGUMOZM1CpJ0gWANGYyQ40Q9aaD9AcDGOKGKmI0j4i5hgFAIjXkETLYoi0CQECURShJiOzF34zn2T97259/XO9Xw5C4dx7pz34c2oU+G8sQiORXAsgmMRHIvgWATHIjgWwbEIjkVwLIJjERyL4FgEp1Okd7jYmM6RGLGxX9pEgCOVndjc+i0ex7IP334me8aiECHEUVhcNi5Ci8N1XbMi5DhKr98YFKHIkcqOT5XK4jm/wotQ4UjcGlXngEKKUOFovpkPxAGFEbGYAwosYjcHFEyEIkfy9qg6BxRAhCLH5czQ6a68eE4tVRGiHI9PNf37vw85JRG6HK7j6BcBjit3qHLoFyksfSTNoVkEONoeFEhz6BSxg0ObCEUOuPJaI16glo8I0bvD98o1iFDhuJgZRh8WIyLAcT4z8urd1/df1mM7sF6ie0T+7jAiAi9OD8yhae+fST98Hp+5cGMoN12Uv0pNiYifYlzn/fHJ+SXEcdRF4B5p6c6jP7RHWuRMV77nbNtBDoMiJKa149HkiYYoRHzbP9FxDk7Q96gzeYHOq1kW8SzAIiziTV6ARVjEm7xAHEUiHrRA7ET++9hzj6BzQo8l3yPV5cINWsAqEfEgSPICLMIi3uQFWIRFvMkLsAiLeJMXqCVSa8RBatkj4julY8eDvqnNIsCRau97tvBWHKSWtSJVjqmXrjhFOVMiC+XN6xOfYe7Ofod5Uly99HQl2bc87W7AbGztid9TKIRIaA7I4D2ys/cHrvzHr91P69vlte3EvcWm3hcRiNTDAdn2qamTA7JKpH4OyB4RLRyQJSK6OCAbRDRyQORF9HJAtEW0c0CERUxwQFRFcg0nTXBAVEXOXRs0wQEpiWgccWiQ0AnVMcQBHS6iMXRV6iNeH0mRipCIRXAsgmMRHIvgWATHIt4qlb/+2nh9oHxmjwAAAABJRU5ErkJggg==</p:text>
    <p:extLst>
      <p:ext uri="{C676402C-5697-4E1C-873F-D02D1690AC5C}">
        <p15:threadingInfo xmlns:p15="http://schemas.microsoft.com/office/powerpoint/2012/main" timeZoneBias="300"/>
      </p:ext>
    </p:extLst>
  </p:cm>
  <p:cm authorId="1" dt="2023-10-25T17:20:43.202" idx="2">
    <p:pos x="3275" y="3597"/>
    <p:text>base64Image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3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5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16DF5-E83A-41BD-B13B-15C806858F7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1d8723.github.io/FBI/css/homedepo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6.jpg"/><Relationship Id="rId7" Type="http://schemas.openxmlformats.org/officeDocument/2006/relationships/image" Target="../media/image13.jpeg"/><Relationship Id="rId12" Type="http://schemas.openxmlformats.org/officeDocument/2006/relationships/image" Target="../media/image18.jpg"/><Relationship Id="rId2" Type="http://schemas.openxmlformats.org/officeDocument/2006/relationships/image" Target="../media/image4.jpg"/><Relationship Id="rId16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24.jpg"/><Relationship Id="rId7" Type="http://schemas.openxmlformats.org/officeDocument/2006/relationships/image" Target="../media/image27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hyperlink" Target="mailto:juyoung@fultonbank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831C76-21FA-4D52-A127-483EEBDBA609}"/>
              </a:ext>
            </a:extLst>
          </p:cNvPr>
          <p:cNvSpPr/>
          <p:nvPr/>
        </p:nvSpPr>
        <p:spPr>
          <a:xfrm>
            <a:off x="3589938" y="2516740"/>
            <a:ext cx="4513205" cy="2794828"/>
          </a:xfrm>
          <a:prstGeom prst="rect">
            <a:avLst/>
          </a:prstGeom>
          <a:solidFill>
            <a:schemeClr val="accent5">
              <a:alpha val="69804"/>
            </a:schemeClr>
          </a:solidFill>
          <a:ln w="76200">
            <a:solidFill>
              <a:schemeClr val="bg1">
                <a:alpha val="76078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EB52F4-FA6A-40E1-9C3B-580792F9061F}"/>
              </a:ext>
            </a:extLst>
          </p:cNvPr>
          <p:cNvSpPr/>
          <p:nvPr/>
        </p:nvSpPr>
        <p:spPr>
          <a:xfrm>
            <a:off x="6522720" y="2758440"/>
            <a:ext cx="1214663" cy="1013888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chemeClr val="bg1">
                <a:alpha val="76078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9EF0A-FDFB-442C-9CDC-4BF9292EA431}"/>
              </a:ext>
            </a:extLst>
          </p:cNvPr>
          <p:cNvSpPr txBox="1"/>
          <p:nvPr/>
        </p:nvSpPr>
        <p:spPr>
          <a:xfrm>
            <a:off x="4125941" y="4057222"/>
            <a:ext cx="3441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nonPoliceBlueprint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2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9886A-8260-4FA6-A575-E41DE68DE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48507"/>
              </p:ext>
            </p:extLst>
          </p:nvPr>
        </p:nvGraphicFramePr>
        <p:xfrm>
          <a:off x="3552008" y="1704176"/>
          <a:ext cx="7358880" cy="4462020"/>
        </p:xfrm>
        <a:graphic>
          <a:graphicData uri="http://schemas.openxmlformats.org/drawingml/2006/table">
            <a:tbl>
              <a:tblPr/>
              <a:tblGrid>
                <a:gridCol w="3679440">
                  <a:extLst>
                    <a:ext uri="{9D8B030D-6E8A-4147-A177-3AD203B41FA5}">
                      <a16:colId xmlns:a16="http://schemas.microsoft.com/office/drawing/2014/main" val="3947519979"/>
                    </a:ext>
                  </a:extLst>
                </a:gridCol>
                <a:gridCol w="3679440">
                  <a:extLst>
                    <a:ext uri="{9D8B030D-6E8A-4147-A177-3AD203B41FA5}">
                      <a16:colId xmlns:a16="http://schemas.microsoft.com/office/drawing/2014/main" val="1937221474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r>
                        <a:rPr lang="en-US" sz="1300"/>
                        <a:t>&lt;td width=100px style=bgcolor:black&gt;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90" marR="63990" marT="31995" marB="3199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50242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&lt;b&gt;$50/month&lt;/b&gt;&lt;br&gt;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02486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Lot loan: Fulton Bank ( </a:t>
                      </a:r>
                      <a:r>
                        <a:rPr lang="en-US" sz="1300" dirty="0" err="1"/>
                        <a:t>judy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fulton</a:t>
                      </a:r>
                      <a:r>
                        <a:rPr lang="en-US" sz="1300" dirty="0"/>
                        <a:t> (juyoung@fultonbank.com) 1-800-385-8664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43764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Carpert order &lt;a href=</a:t>
                      </a:r>
                      <a:r>
                        <a:rPr lang="en-US" sz="1300">
                          <a:hlinkClick r:id="rId2"/>
                        </a:rPr>
                        <a:t>homedepot.com</a:t>
                      </a:r>
                      <a:r>
                        <a:rPr lang="en-US" sz="1300"/>
                        <a:t>&gt;carpet&lt;/a&gt;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440700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Brick, cement order &lt;a href=</a:t>
                      </a:r>
                      <a:r>
                        <a:rPr lang="en-US" sz="1300">
                          <a:hlinkClick r:id="rId2"/>
                        </a:rPr>
                        <a:t>homedepot.com</a:t>
                      </a:r>
                      <a:r>
                        <a:rPr lang="en-US" sz="1300"/>
                        <a:t>&gt;bricks&lt;/a&gt;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21547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&lt;/td&gt;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16520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&lt;td width=100px&gt;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414531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nonPolieBank of nonPoliceAmerica: &lt;b&gt;1700/month&lt;/b&gt; 500k&lt;br&gt;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03756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&lt;/td&gt;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73949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&lt;td&gt;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839414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nonPoliceBank of nonPolciAmerica: &lt;b&gt;3600/month&lt;/b&gt; 1M&lt;/b&gt;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431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&lt;/td&gt;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83347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&lt;/tr&gt;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55252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&lt;/table&gt;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70964"/>
                  </a:ext>
                </a:extLst>
              </a:tr>
            </a:tbl>
          </a:graphicData>
        </a:graphic>
      </p:graphicFrame>
      <p:sp>
        <p:nvSpPr>
          <p:cNvPr id="2" name="Cube 1">
            <a:extLst>
              <a:ext uri="{FF2B5EF4-FFF2-40B4-BE49-F238E27FC236}">
                <a16:creationId xmlns:a16="http://schemas.microsoft.com/office/drawing/2014/main" id="{4ABA798F-E6F5-48E9-ACB6-E7D01739FE65}"/>
              </a:ext>
            </a:extLst>
          </p:cNvPr>
          <p:cNvSpPr/>
          <p:nvPr/>
        </p:nvSpPr>
        <p:spPr>
          <a:xfrm>
            <a:off x="1012371" y="3037114"/>
            <a:ext cx="963386" cy="89807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E5CF73-FEAE-46C2-8B79-F5B8DDAC5D35}"/>
              </a:ext>
            </a:extLst>
          </p:cNvPr>
          <p:cNvSpPr/>
          <p:nvPr/>
        </p:nvSpPr>
        <p:spPr>
          <a:xfrm>
            <a:off x="1379763" y="3580675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E85E413F-3369-4CDD-98CF-3E89B6C98CF3}"/>
              </a:ext>
            </a:extLst>
          </p:cNvPr>
          <p:cNvSpPr/>
          <p:nvPr/>
        </p:nvSpPr>
        <p:spPr>
          <a:xfrm>
            <a:off x="894838" y="3027608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B7001-27B8-4C98-998C-AA0A805082AE}"/>
              </a:ext>
            </a:extLst>
          </p:cNvPr>
          <p:cNvSpPr/>
          <p:nvPr/>
        </p:nvSpPr>
        <p:spPr>
          <a:xfrm>
            <a:off x="1093332" y="3572547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571BAF-E4AE-4AF8-BD65-AAE5FA2DC1F9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370918" y="3753867"/>
            <a:ext cx="8845" cy="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92AA68-967F-471D-8A78-A56EAC83A269}"/>
              </a:ext>
            </a:extLst>
          </p:cNvPr>
          <p:cNvCxnSpPr>
            <a:cxnSpLocks/>
          </p:cNvCxnSpPr>
          <p:nvPr/>
        </p:nvCxnSpPr>
        <p:spPr>
          <a:xfrm>
            <a:off x="1281112" y="3753866"/>
            <a:ext cx="147638" cy="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8FF7E-9034-4FCD-B0A9-ABEFF41FFA93}"/>
              </a:ext>
            </a:extLst>
          </p:cNvPr>
          <p:cNvSpPr/>
          <p:nvPr/>
        </p:nvSpPr>
        <p:spPr>
          <a:xfrm>
            <a:off x="1093332" y="3429000"/>
            <a:ext cx="564017" cy="11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0B0CC-1A45-456D-A4B2-C3E0A4F8936E}"/>
              </a:ext>
            </a:extLst>
          </p:cNvPr>
          <p:cNvSpPr txBox="1"/>
          <p:nvPr/>
        </p:nvSpPr>
        <p:spPr>
          <a:xfrm>
            <a:off x="2192451" y="27167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Eichler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2077CA-6B2D-4549-A8F9-8E99C18E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439" y="2527525"/>
            <a:ext cx="1132114" cy="85301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8E02C2-AF63-4DDA-8F68-BC1C38407964}"/>
              </a:ext>
            </a:extLst>
          </p:cNvPr>
          <p:cNvCxnSpPr/>
          <p:nvPr/>
        </p:nvCxnSpPr>
        <p:spPr>
          <a:xfrm flipH="1" flipV="1">
            <a:off x="2481943" y="2367643"/>
            <a:ext cx="2204357" cy="117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0D71C-BE56-4EB2-87CC-6FCBB9DD3C19}"/>
              </a:ext>
            </a:extLst>
          </p:cNvPr>
          <p:cNvSpPr/>
          <p:nvPr/>
        </p:nvSpPr>
        <p:spPr>
          <a:xfrm>
            <a:off x="1856439" y="3307871"/>
            <a:ext cx="108006" cy="385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0E467-6156-461B-A000-C4DA1C1A870C}"/>
              </a:ext>
            </a:extLst>
          </p:cNvPr>
          <p:cNvSpPr/>
          <p:nvPr/>
        </p:nvSpPr>
        <p:spPr>
          <a:xfrm>
            <a:off x="4513800" y="2680793"/>
            <a:ext cx="3014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https://www.fultonbank.com/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3DA455-1BAB-4394-B8F7-4E76D0626550}"/>
              </a:ext>
            </a:extLst>
          </p:cNvPr>
          <p:cNvSpPr txBox="1"/>
          <p:nvPr/>
        </p:nvSpPr>
        <p:spPr>
          <a:xfrm>
            <a:off x="6876288" y="5238969"/>
            <a:ext cx="20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mortgage calculator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4660FF1-5EF7-456C-86EB-CD28AF645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377" y="3788701"/>
            <a:ext cx="4465446" cy="279482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75842C-4B7F-4B6B-BD6D-56D79C6927F9}"/>
              </a:ext>
            </a:extLst>
          </p:cNvPr>
          <p:cNvCxnSpPr/>
          <p:nvPr/>
        </p:nvCxnSpPr>
        <p:spPr>
          <a:xfrm flipV="1">
            <a:off x="1856439" y="3788701"/>
            <a:ext cx="5019849" cy="25206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15A6C97-0FAF-4580-A074-B3A229D1B646}"/>
              </a:ext>
            </a:extLst>
          </p:cNvPr>
          <p:cNvSpPr/>
          <p:nvPr/>
        </p:nvSpPr>
        <p:spPr>
          <a:xfrm>
            <a:off x="2553618" y="3842620"/>
            <a:ext cx="4513205" cy="2794828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2D8CB0-2E1E-40DA-8A62-D0463A892E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78" y="4784723"/>
            <a:ext cx="401392" cy="40139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237AB70-3A3A-4809-971B-4719F5882ED8}"/>
              </a:ext>
            </a:extLst>
          </p:cNvPr>
          <p:cNvSpPr/>
          <p:nvPr/>
        </p:nvSpPr>
        <p:spPr>
          <a:xfrm>
            <a:off x="151860" y="4159143"/>
            <a:ext cx="3014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https://www.fultonbank.com/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01DFBE-A8E8-43EC-96D5-05A4835948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23" y="5442363"/>
            <a:ext cx="774288" cy="63379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664110-59A9-4128-8A18-21599FB1ADF7}"/>
              </a:ext>
            </a:extLst>
          </p:cNvPr>
          <p:cNvCxnSpPr/>
          <p:nvPr/>
        </p:nvCxnSpPr>
        <p:spPr>
          <a:xfrm flipV="1">
            <a:off x="894838" y="5238969"/>
            <a:ext cx="1015604" cy="1070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6E364025-210A-4FEB-91BF-E76E57C74D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1667" y="3842620"/>
            <a:ext cx="3907709" cy="285966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594018-CCAA-4205-908A-D1519462F93D}"/>
              </a:ext>
            </a:extLst>
          </p:cNvPr>
          <p:cNvCxnSpPr/>
          <p:nvPr/>
        </p:nvCxnSpPr>
        <p:spPr>
          <a:xfrm flipV="1">
            <a:off x="894838" y="4784723"/>
            <a:ext cx="762511" cy="45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503F63E-67B0-430E-9D20-2CFE43CF9E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62" y="6166195"/>
            <a:ext cx="533679" cy="53367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BFECFA-7409-4613-87C5-33042442B22E}"/>
              </a:ext>
            </a:extLst>
          </p:cNvPr>
          <p:cNvCxnSpPr/>
          <p:nvPr/>
        </p:nvCxnSpPr>
        <p:spPr>
          <a:xfrm flipV="1">
            <a:off x="1068207" y="5618510"/>
            <a:ext cx="1015604" cy="1070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BC81FF-4419-446F-885A-27ECC2B21A17}"/>
              </a:ext>
            </a:extLst>
          </p:cNvPr>
          <p:cNvSpPr txBox="1"/>
          <p:nvPr/>
        </p:nvSpPr>
        <p:spPr>
          <a:xfrm>
            <a:off x="304800" y="5423635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Polilce</a:t>
            </a:r>
            <a:r>
              <a:rPr lang="en-US" dirty="0"/>
              <a:t> </a:t>
            </a:r>
            <a:r>
              <a:rPr lang="en-US" dirty="0" err="1"/>
              <a:t>Sircne</a:t>
            </a:r>
            <a:r>
              <a:rPr lang="en-US" dirty="0"/>
              <a:t>: 5:39PM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BDDA9B-44BB-4E7A-8A06-816ED090643A}"/>
              </a:ext>
            </a:extLst>
          </p:cNvPr>
          <p:cNvSpPr/>
          <p:nvPr/>
        </p:nvSpPr>
        <p:spPr>
          <a:xfrm>
            <a:off x="5699760" y="5792966"/>
            <a:ext cx="1519463" cy="996881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4D2CF-1C3C-4EEC-BD5D-B137BFDA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" y="4326473"/>
            <a:ext cx="2628900" cy="1733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BA745F-92EA-4E11-8735-87E4FC7B3ECF}"/>
              </a:ext>
            </a:extLst>
          </p:cNvPr>
          <p:cNvSpPr/>
          <p:nvPr/>
        </p:nvSpPr>
        <p:spPr>
          <a:xfrm>
            <a:off x="164945" y="4110653"/>
            <a:ext cx="242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white </a:t>
            </a:r>
            <a:r>
              <a:rPr lang="en-US" dirty="0" err="1"/>
              <a:t>chevy</a:t>
            </a:r>
            <a:r>
              <a:rPr lang="en-US" dirty="0"/>
              <a:t> </a:t>
            </a:r>
            <a:r>
              <a:rPr lang="en-US" dirty="0" err="1"/>
              <a:t>tahoe</a:t>
            </a:r>
            <a:r>
              <a:rPr lang="en-US" dirty="0"/>
              <a:t> 2011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361BC-BD11-4623-A638-B702932B3D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0" y="4431248"/>
            <a:ext cx="909475" cy="909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0C7DC0-DD19-4D28-9F02-3AEF421E0771}"/>
              </a:ext>
            </a:extLst>
          </p:cNvPr>
          <p:cNvSpPr/>
          <p:nvPr/>
        </p:nvSpPr>
        <p:spPr>
          <a:xfrm>
            <a:off x="411480" y="3324225"/>
            <a:ext cx="8321040" cy="805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7E4533-754B-4925-BF0C-52B526B7638E}"/>
              </a:ext>
            </a:extLst>
          </p:cNvPr>
          <p:cNvSpPr/>
          <p:nvPr/>
        </p:nvSpPr>
        <p:spPr>
          <a:xfrm>
            <a:off x="5199535" y="1689279"/>
            <a:ext cx="1089660" cy="48815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5BAD39-7B8C-483E-B7CA-34957488496B}"/>
              </a:ext>
            </a:extLst>
          </p:cNvPr>
          <p:cNvCxnSpPr>
            <a:cxnSpLocks/>
            <a:stCxn id="10" idx="2"/>
            <a:endCxn id="10" idx="0"/>
          </p:cNvCxnSpPr>
          <p:nvPr/>
        </p:nvCxnSpPr>
        <p:spPr>
          <a:xfrm flipV="1">
            <a:off x="5744365" y="1689279"/>
            <a:ext cx="0" cy="4881522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51FBC-1B8C-47C5-A69E-B2FA8B6ECB4A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411480" y="3727133"/>
            <a:ext cx="5196840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8A21C-F9E1-4F4D-BEE2-5FD3857AD312}"/>
              </a:ext>
            </a:extLst>
          </p:cNvPr>
          <p:cNvCxnSpPr>
            <a:cxnSpLocks/>
          </p:cNvCxnSpPr>
          <p:nvPr/>
        </p:nvCxnSpPr>
        <p:spPr>
          <a:xfrm>
            <a:off x="6289195" y="3727133"/>
            <a:ext cx="2443325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CD073B-CBE9-4363-A351-DF20A122E120}"/>
              </a:ext>
            </a:extLst>
          </p:cNvPr>
          <p:cNvCxnSpPr/>
          <p:nvPr/>
        </p:nvCxnSpPr>
        <p:spPr>
          <a:xfrm flipV="1">
            <a:off x="1051560" y="4326473"/>
            <a:ext cx="1541935" cy="125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A7E25A-0F11-438E-916C-51717AEABC9A}"/>
              </a:ext>
            </a:extLst>
          </p:cNvPr>
          <p:cNvCxnSpPr/>
          <p:nvPr/>
        </p:nvCxnSpPr>
        <p:spPr>
          <a:xfrm flipV="1">
            <a:off x="2948940" y="4345860"/>
            <a:ext cx="1684020" cy="177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>
            <a:extLst>
              <a:ext uri="{FF2B5EF4-FFF2-40B4-BE49-F238E27FC236}">
                <a16:creationId xmlns:a16="http://schemas.microsoft.com/office/drawing/2014/main" id="{7D4A4F5D-DEF9-465D-B4BC-81963AB1BDBC}"/>
              </a:ext>
            </a:extLst>
          </p:cNvPr>
          <p:cNvSpPr/>
          <p:nvPr/>
        </p:nvSpPr>
        <p:spPr>
          <a:xfrm>
            <a:off x="2711028" y="2064760"/>
            <a:ext cx="963386" cy="89807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4EC0F6-C050-41CD-8665-E8FF7534D33F}"/>
              </a:ext>
            </a:extLst>
          </p:cNvPr>
          <p:cNvSpPr/>
          <p:nvPr/>
        </p:nvSpPr>
        <p:spPr>
          <a:xfrm>
            <a:off x="3078420" y="2608321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4B38D66C-F4AB-4530-A099-0607D037D490}"/>
              </a:ext>
            </a:extLst>
          </p:cNvPr>
          <p:cNvSpPr/>
          <p:nvPr/>
        </p:nvSpPr>
        <p:spPr>
          <a:xfrm>
            <a:off x="2593495" y="2055254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23AC54-3F0C-474D-8455-9303C4524ADE}"/>
              </a:ext>
            </a:extLst>
          </p:cNvPr>
          <p:cNvSpPr/>
          <p:nvPr/>
        </p:nvSpPr>
        <p:spPr>
          <a:xfrm>
            <a:off x="2791989" y="2600193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E25832-54C0-4D63-A6A3-822252DCFAC0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3069575" y="2781513"/>
            <a:ext cx="8845" cy="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3A729F-B130-4454-BF00-C0E6A2454895}"/>
              </a:ext>
            </a:extLst>
          </p:cNvPr>
          <p:cNvCxnSpPr>
            <a:cxnSpLocks/>
          </p:cNvCxnSpPr>
          <p:nvPr/>
        </p:nvCxnSpPr>
        <p:spPr>
          <a:xfrm>
            <a:off x="2979769" y="2781512"/>
            <a:ext cx="147638" cy="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BCFB44E-C3CC-4768-A146-8544754B9B66}"/>
              </a:ext>
            </a:extLst>
          </p:cNvPr>
          <p:cNvSpPr/>
          <p:nvPr/>
        </p:nvSpPr>
        <p:spPr>
          <a:xfrm>
            <a:off x="2791989" y="2456646"/>
            <a:ext cx="564017" cy="11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70987-C80E-40C2-A848-0B8B11468824}"/>
              </a:ext>
            </a:extLst>
          </p:cNvPr>
          <p:cNvSpPr/>
          <p:nvPr/>
        </p:nvSpPr>
        <p:spPr>
          <a:xfrm>
            <a:off x="3555096" y="2335517"/>
            <a:ext cx="108006" cy="385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72D5A1-0492-438C-81BD-F195EDDB4D8D}"/>
              </a:ext>
            </a:extLst>
          </p:cNvPr>
          <p:cNvSpPr/>
          <p:nvPr/>
        </p:nvSpPr>
        <p:spPr>
          <a:xfrm>
            <a:off x="2938289" y="4358449"/>
            <a:ext cx="968539" cy="1046255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2EAC31-7288-495D-9773-C5A611A419A5}"/>
              </a:ext>
            </a:extLst>
          </p:cNvPr>
          <p:cNvSpPr/>
          <p:nvPr/>
        </p:nvSpPr>
        <p:spPr>
          <a:xfrm>
            <a:off x="193573" y="4470887"/>
            <a:ext cx="2428550" cy="132277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07337C-3A05-40A6-9A2F-330A7FD0945E}"/>
              </a:ext>
            </a:extLst>
          </p:cNvPr>
          <p:cNvSpPr/>
          <p:nvPr/>
        </p:nvSpPr>
        <p:spPr>
          <a:xfrm>
            <a:off x="625352" y="2911151"/>
            <a:ext cx="2320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2015 </a:t>
            </a:r>
            <a:r>
              <a:rPr lang="en-US" strike="sngStrike" dirty="0" err="1"/>
              <a:t>apple.Atari.tango</a:t>
            </a:r>
            <a:endParaRPr lang="en-US" strike="sngStrik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158D19-6A13-49D8-8422-BA47297DF134}"/>
              </a:ext>
            </a:extLst>
          </p:cNvPr>
          <p:cNvSpPr/>
          <p:nvPr/>
        </p:nvSpPr>
        <p:spPr>
          <a:xfrm>
            <a:off x="6718103" y="1962105"/>
            <a:ext cx="1425958" cy="5666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Castro Blvd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FFAB48-A468-4B93-885C-F9051D89F2C0}"/>
              </a:ext>
            </a:extLst>
          </p:cNvPr>
          <p:cNvSpPr txBox="1"/>
          <p:nvPr/>
        </p:nvSpPr>
        <p:spPr>
          <a:xfrm>
            <a:off x="6654821" y="1403230"/>
            <a:ext cx="171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 View, </a:t>
            </a:r>
          </a:p>
          <a:p>
            <a:r>
              <a:rPr lang="en-US" dirty="0"/>
              <a:t>California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9D4EDC-6BAE-4625-BE10-35218446DBE8}"/>
              </a:ext>
            </a:extLst>
          </p:cNvPr>
          <p:cNvCxnSpPr/>
          <p:nvPr/>
        </p:nvCxnSpPr>
        <p:spPr>
          <a:xfrm flipV="1">
            <a:off x="2316480" y="4358448"/>
            <a:ext cx="2743200" cy="187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E983034-CCCC-44C3-812B-B01806BEE8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728645"/>
            <a:ext cx="1110313" cy="62177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1CB509-C107-4DD9-ACC3-06744387D673}"/>
              </a:ext>
            </a:extLst>
          </p:cNvPr>
          <p:cNvCxnSpPr/>
          <p:nvPr/>
        </p:nvCxnSpPr>
        <p:spPr>
          <a:xfrm flipV="1">
            <a:off x="7239000" y="4295319"/>
            <a:ext cx="1493520" cy="163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07A89B2-3006-4716-89F2-FCB0F65566EA}"/>
              </a:ext>
            </a:extLst>
          </p:cNvPr>
          <p:cNvSpPr/>
          <p:nvPr/>
        </p:nvSpPr>
        <p:spPr>
          <a:xfrm>
            <a:off x="7182586" y="4574341"/>
            <a:ext cx="1359963" cy="830364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C99652-DB54-4178-BB8D-39AA5B367CE9}"/>
              </a:ext>
            </a:extLst>
          </p:cNvPr>
          <p:cNvSpPr txBox="1"/>
          <p:nvPr/>
        </p:nvSpPr>
        <p:spPr>
          <a:xfrm>
            <a:off x="8452158" y="420323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Avg.David</a:t>
            </a:r>
            <a:r>
              <a:rPr lang="en-US" dirty="0"/>
              <a:t> vs. Goliath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600B84-9CA0-4009-8292-A4DB9109FBE3}"/>
              </a:ext>
            </a:extLst>
          </p:cNvPr>
          <p:cNvSpPr/>
          <p:nvPr/>
        </p:nvSpPr>
        <p:spPr>
          <a:xfrm>
            <a:off x="9799320" y="1328671"/>
            <a:ext cx="2392680" cy="9272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ATOMCLOCK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EBCC5-05F2-40EC-92FA-CBC40E6F575E}"/>
              </a:ext>
            </a:extLst>
          </p:cNvPr>
          <p:cNvSpPr/>
          <p:nvPr/>
        </p:nvSpPr>
        <p:spPr>
          <a:xfrm>
            <a:off x="10698480" y="4358448"/>
            <a:ext cx="1493520" cy="6707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PETERSSON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D3613A-E773-4EE5-9871-FADCC6D99B03}"/>
              </a:ext>
            </a:extLst>
          </p:cNvPr>
          <p:cNvSpPr txBox="1"/>
          <p:nvPr/>
        </p:nvSpPr>
        <p:spPr>
          <a:xfrm>
            <a:off x="10756652" y="42953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St.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8CD768-EDCD-44C8-A59C-9F4A22FC6FC4}"/>
              </a:ext>
            </a:extLst>
          </p:cNvPr>
          <p:cNvCxnSpPr/>
          <p:nvPr/>
        </p:nvCxnSpPr>
        <p:spPr>
          <a:xfrm flipV="1">
            <a:off x="10485120" y="4110653"/>
            <a:ext cx="749548" cy="84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97F3B19-5614-435E-BA49-EE7EE171E0E0}"/>
              </a:ext>
            </a:extLst>
          </p:cNvPr>
          <p:cNvSpPr/>
          <p:nvPr/>
        </p:nvSpPr>
        <p:spPr>
          <a:xfrm>
            <a:off x="350520" y="1525104"/>
            <a:ext cx="817015" cy="8058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BE5C9A-B47F-4931-B482-999A1B95F30A}"/>
              </a:ext>
            </a:extLst>
          </p:cNvPr>
          <p:cNvSpPr/>
          <p:nvPr/>
        </p:nvSpPr>
        <p:spPr>
          <a:xfrm>
            <a:off x="1303580" y="1544491"/>
            <a:ext cx="1089659" cy="78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DBE62B-F19D-41BF-A203-1D83325AA9F0}"/>
              </a:ext>
            </a:extLst>
          </p:cNvPr>
          <p:cNvCxnSpPr/>
          <p:nvPr/>
        </p:nvCxnSpPr>
        <p:spPr>
          <a:xfrm>
            <a:off x="1103324" y="1441110"/>
            <a:ext cx="714313" cy="50477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E2787C-F94B-473D-80FB-BE6302913DC5}"/>
              </a:ext>
            </a:extLst>
          </p:cNvPr>
          <p:cNvCxnSpPr/>
          <p:nvPr/>
        </p:nvCxnSpPr>
        <p:spPr>
          <a:xfrm>
            <a:off x="1255724" y="1593510"/>
            <a:ext cx="714313" cy="50477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4F06D7-CE7B-4C03-8EE1-A1B78B5E59BA}"/>
              </a:ext>
            </a:extLst>
          </p:cNvPr>
          <p:cNvCxnSpPr/>
          <p:nvPr/>
        </p:nvCxnSpPr>
        <p:spPr>
          <a:xfrm>
            <a:off x="1560609" y="1487760"/>
            <a:ext cx="714313" cy="50477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517B103-ADCE-4B8F-AAFE-A0437992F64B}"/>
              </a:ext>
            </a:extLst>
          </p:cNvPr>
          <p:cNvSpPr txBox="1"/>
          <p:nvPr/>
        </p:nvSpPr>
        <p:spPr>
          <a:xfrm>
            <a:off x="306425" y="2367322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nonPoliceSummer</a:t>
            </a:r>
            <a:endParaRPr 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2C23D5-F152-42DC-9543-7D6FB79B58D9}"/>
              </a:ext>
            </a:extLst>
          </p:cNvPr>
          <p:cNvSpPr txBox="1"/>
          <p:nvPr/>
        </p:nvSpPr>
        <p:spPr>
          <a:xfrm>
            <a:off x="1494054" y="2336006"/>
            <a:ext cx="888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nonPoliceWinter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0380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6504B-EEFB-4CCA-AB56-45C7675374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29" y="2667567"/>
            <a:ext cx="774288" cy="63379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9165A6-D9F3-4195-BA3C-C46FBF659165}"/>
              </a:ext>
            </a:extLst>
          </p:cNvPr>
          <p:cNvCxnSpPr/>
          <p:nvPr/>
        </p:nvCxnSpPr>
        <p:spPr>
          <a:xfrm flipV="1">
            <a:off x="1826944" y="2464173"/>
            <a:ext cx="1015604" cy="1070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E4C8717-5BCC-49E1-9470-E436385F1C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72" y="3703671"/>
            <a:ext cx="533679" cy="5336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56CA6E-7F9B-49DC-B8CC-E95D04CD0827}"/>
              </a:ext>
            </a:extLst>
          </p:cNvPr>
          <p:cNvCxnSpPr/>
          <p:nvPr/>
        </p:nvCxnSpPr>
        <p:spPr>
          <a:xfrm flipV="1">
            <a:off x="2028417" y="3155986"/>
            <a:ext cx="1015604" cy="1070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512275-2852-423A-B664-23CE8A79869C}"/>
              </a:ext>
            </a:extLst>
          </p:cNvPr>
          <p:cNvSpPr txBox="1"/>
          <p:nvPr/>
        </p:nvSpPr>
        <p:spPr>
          <a:xfrm>
            <a:off x="186424" y="6387380"/>
            <a:ext cx="220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</a:t>
            </a:r>
            <a:r>
              <a:rPr lang="en-US" dirty="0" err="1"/>
              <a:t>Sirnes</a:t>
            </a:r>
            <a:r>
              <a:rPr lang="en-US" dirty="0"/>
              <a:t>: 5:39PM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99BFB-4A2D-49D1-ABAC-BFABBF946939}"/>
              </a:ext>
            </a:extLst>
          </p:cNvPr>
          <p:cNvSpPr/>
          <p:nvPr/>
        </p:nvSpPr>
        <p:spPr>
          <a:xfrm>
            <a:off x="4660426" y="1651318"/>
            <a:ext cx="4078737" cy="2823075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A0163A-BFFB-4B4A-8EDB-30B63D9B4628}"/>
              </a:ext>
            </a:extLst>
          </p:cNvPr>
          <p:cNvCxnSpPr/>
          <p:nvPr/>
        </p:nvCxnSpPr>
        <p:spPr>
          <a:xfrm>
            <a:off x="3055942" y="2864004"/>
            <a:ext cx="1701404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4C8001C-B313-46FA-B605-93F713B3B9D4}"/>
              </a:ext>
            </a:extLst>
          </p:cNvPr>
          <p:cNvSpPr/>
          <p:nvPr/>
        </p:nvSpPr>
        <p:spPr>
          <a:xfrm>
            <a:off x="4941084" y="1795743"/>
            <a:ext cx="3505200" cy="2377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DDFC50-FF20-4325-A1F1-0B71537DB09D}"/>
              </a:ext>
            </a:extLst>
          </p:cNvPr>
          <p:cNvCxnSpPr>
            <a:cxnSpLocks/>
          </p:cNvCxnSpPr>
          <p:nvPr/>
        </p:nvCxnSpPr>
        <p:spPr>
          <a:xfrm>
            <a:off x="2842548" y="4022983"/>
            <a:ext cx="2265318" cy="5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DD3E06-EF67-4E4B-9635-37A9ECC178C2}"/>
              </a:ext>
            </a:extLst>
          </p:cNvPr>
          <p:cNvSpPr/>
          <p:nvPr/>
        </p:nvSpPr>
        <p:spPr>
          <a:xfrm>
            <a:off x="5107866" y="1884106"/>
            <a:ext cx="259080" cy="294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D48CE5-058D-4CB5-8111-801D26D807EF}"/>
              </a:ext>
            </a:extLst>
          </p:cNvPr>
          <p:cNvSpPr/>
          <p:nvPr/>
        </p:nvSpPr>
        <p:spPr>
          <a:xfrm>
            <a:off x="5162064" y="3794482"/>
            <a:ext cx="259080" cy="294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6451AB-7AC1-4E2B-8958-E8618D99BA80}"/>
              </a:ext>
            </a:extLst>
          </p:cNvPr>
          <p:cNvSpPr/>
          <p:nvPr/>
        </p:nvSpPr>
        <p:spPr>
          <a:xfrm>
            <a:off x="8010109" y="1915058"/>
            <a:ext cx="259080" cy="294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8ABCB-B4B9-458C-A63A-B83F284BFAD9}"/>
              </a:ext>
            </a:extLst>
          </p:cNvPr>
          <p:cNvSpPr/>
          <p:nvPr/>
        </p:nvSpPr>
        <p:spPr>
          <a:xfrm>
            <a:off x="8018411" y="3778904"/>
            <a:ext cx="259080" cy="294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9CAC60-960B-4548-BD02-4B71C33478B7}"/>
              </a:ext>
            </a:extLst>
          </p:cNvPr>
          <p:cNvSpPr/>
          <p:nvPr/>
        </p:nvSpPr>
        <p:spPr>
          <a:xfrm>
            <a:off x="5854626" y="1795743"/>
            <a:ext cx="1862604" cy="294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0552BF-E827-4D61-B3F2-2F044564B2F5}"/>
              </a:ext>
            </a:extLst>
          </p:cNvPr>
          <p:cNvSpPr/>
          <p:nvPr/>
        </p:nvSpPr>
        <p:spPr>
          <a:xfrm>
            <a:off x="7107512" y="3769600"/>
            <a:ext cx="4261527" cy="2823075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AA2E60-632F-48F7-91AE-8B085B2B2327}"/>
              </a:ext>
            </a:extLst>
          </p:cNvPr>
          <p:cNvSpPr/>
          <p:nvPr/>
        </p:nvSpPr>
        <p:spPr>
          <a:xfrm>
            <a:off x="7596851" y="4159287"/>
            <a:ext cx="3505200" cy="237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C38698F-E400-4CEB-9779-27D2CF480E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84" y="5009589"/>
            <a:ext cx="684726" cy="82167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D3F324-76CB-4AFB-85C2-73220B8621DA}"/>
              </a:ext>
            </a:extLst>
          </p:cNvPr>
          <p:cNvCxnSpPr>
            <a:cxnSpLocks/>
          </p:cNvCxnSpPr>
          <p:nvPr/>
        </p:nvCxnSpPr>
        <p:spPr>
          <a:xfrm>
            <a:off x="2994948" y="4175383"/>
            <a:ext cx="4465117" cy="69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A0B398-2D53-4CDC-B87F-0CF9BD25C413}"/>
              </a:ext>
            </a:extLst>
          </p:cNvPr>
          <p:cNvCxnSpPr/>
          <p:nvPr/>
        </p:nvCxnSpPr>
        <p:spPr>
          <a:xfrm flipV="1">
            <a:off x="4456757" y="5093374"/>
            <a:ext cx="1439492" cy="85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D29B34E-FA20-47D3-99EB-E4A083E1C714}"/>
              </a:ext>
            </a:extLst>
          </p:cNvPr>
          <p:cNvSpPr/>
          <p:nvPr/>
        </p:nvSpPr>
        <p:spPr>
          <a:xfrm>
            <a:off x="4958820" y="5009588"/>
            <a:ext cx="684726" cy="84335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919A12-2195-4FB2-81D1-E1878BD0C7B5}"/>
              </a:ext>
            </a:extLst>
          </p:cNvPr>
          <p:cNvSpPr/>
          <p:nvPr/>
        </p:nvSpPr>
        <p:spPr>
          <a:xfrm>
            <a:off x="2016125" y="3423155"/>
            <a:ext cx="684726" cy="84335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31F0EC-18F5-4104-B50D-064292D46DE6}"/>
              </a:ext>
            </a:extLst>
          </p:cNvPr>
          <p:cNvSpPr/>
          <p:nvPr/>
        </p:nvSpPr>
        <p:spPr>
          <a:xfrm>
            <a:off x="2053698" y="2402302"/>
            <a:ext cx="684726" cy="84335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5ED1BF1-284B-4123-B1DF-D802960809E9}"/>
              </a:ext>
            </a:extLst>
          </p:cNvPr>
          <p:cNvSpPr/>
          <p:nvPr/>
        </p:nvSpPr>
        <p:spPr>
          <a:xfrm>
            <a:off x="9349451" y="2054676"/>
            <a:ext cx="1840854" cy="1485586"/>
          </a:xfrm>
          <a:prstGeom prst="cube">
            <a:avLst>
              <a:gd name="adj" fmla="val 682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2563A5F-2213-4BED-8951-CE56D5157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03" y="4492730"/>
            <a:ext cx="1501497" cy="9991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4DD126-8EC7-40F8-B402-A87338D96C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09" y="1651319"/>
            <a:ext cx="627220" cy="51641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39802D-3767-4954-81D2-E2FF82439D9A}"/>
              </a:ext>
            </a:extLst>
          </p:cNvPr>
          <p:cNvCxnSpPr/>
          <p:nvPr/>
        </p:nvCxnSpPr>
        <p:spPr>
          <a:xfrm flipV="1">
            <a:off x="1798381" y="1761922"/>
            <a:ext cx="1296674" cy="771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1CABB38-E9AD-44F7-8B88-6888BB1814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51" y="1834917"/>
            <a:ext cx="293012" cy="43951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D8719A-BDCF-40A9-8CEA-D05DD3EE60AD}"/>
              </a:ext>
            </a:extLst>
          </p:cNvPr>
          <p:cNvCxnSpPr/>
          <p:nvPr/>
        </p:nvCxnSpPr>
        <p:spPr>
          <a:xfrm flipV="1">
            <a:off x="800850" y="1880145"/>
            <a:ext cx="1296674" cy="771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03AE35-458A-43BA-98CC-C44CB7719804}"/>
              </a:ext>
            </a:extLst>
          </p:cNvPr>
          <p:cNvSpPr txBox="1"/>
          <p:nvPr/>
        </p:nvSpPr>
        <p:spPr>
          <a:xfrm>
            <a:off x="0" y="2599777"/>
            <a:ext cx="139974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MAINSTREET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198DE1A-0B83-4147-ADFD-2BF1E37CA7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825" y="1863755"/>
            <a:ext cx="396704" cy="39670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6C0D01-B79E-4DB5-8A21-A4278CBC48EA}"/>
              </a:ext>
            </a:extLst>
          </p:cNvPr>
          <p:cNvCxnSpPr/>
          <p:nvPr/>
        </p:nvCxnSpPr>
        <p:spPr>
          <a:xfrm flipV="1">
            <a:off x="1339264" y="1774839"/>
            <a:ext cx="1296674" cy="771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DE9C238-1A8E-4861-9B97-8C256C5658FD}"/>
              </a:ext>
            </a:extLst>
          </p:cNvPr>
          <p:cNvSpPr/>
          <p:nvPr/>
        </p:nvSpPr>
        <p:spPr>
          <a:xfrm>
            <a:off x="3033946" y="2088111"/>
            <a:ext cx="9284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money pit builder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9DAF9C-948A-43E0-A631-FF0D2DCA7A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8" y="1701244"/>
            <a:ext cx="703171" cy="39509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6CAA270-0656-4118-BE54-4D48685E025D}"/>
              </a:ext>
            </a:extLst>
          </p:cNvPr>
          <p:cNvSpPr/>
          <p:nvPr/>
        </p:nvSpPr>
        <p:spPr>
          <a:xfrm>
            <a:off x="1550085" y="1487847"/>
            <a:ext cx="2246081" cy="84335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30FEC7-6681-4C81-81C4-2BA873D4AE68}"/>
              </a:ext>
            </a:extLst>
          </p:cNvPr>
          <p:cNvCxnSpPr/>
          <p:nvPr/>
        </p:nvCxnSpPr>
        <p:spPr>
          <a:xfrm flipV="1">
            <a:off x="2604891" y="1716974"/>
            <a:ext cx="1296674" cy="771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3DA10B-B168-409F-897A-29B856D0540F}"/>
              </a:ext>
            </a:extLst>
          </p:cNvPr>
          <p:cNvCxnSpPr/>
          <p:nvPr/>
        </p:nvCxnSpPr>
        <p:spPr>
          <a:xfrm flipH="1" flipV="1">
            <a:off x="1339264" y="1651319"/>
            <a:ext cx="2758636" cy="37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8DF636-B74D-4023-BC32-06B13B152473}"/>
              </a:ext>
            </a:extLst>
          </p:cNvPr>
          <p:cNvSpPr txBox="1"/>
          <p:nvPr/>
        </p:nvSpPr>
        <p:spPr>
          <a:xfrm>
            <a:off x="1520813" y="1410284"/>
            <a:ext cx="171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VIRGINA.</a:t>
            </a:r>
            <a:r>
              <a:rPr lang="en-US" sz="800" strike="sngStrike" dirty="0" err="1"/>
              <a:t>anglea.JACK.soa</a:t>
            </a:r>
            <a:endParaRPr lang="en-US" sz="800" strike="sngStrik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52C1CE-EBB8-48FF-A551-621B9293CC4B}"/>
              </a:ext>
            </a:extLst>
          </p:cNvPr>
          <p:cNvSpPr/>
          <p:nvPr/>
        </p:nvSpPr>
        <p:spPr>
          <a:xfrm>
            <a:off x="2472602" y="4564146"/>
            <a:ext cx="1731451" cy="84335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6DAE87-B5BC-4414-BC2D-E0EB1063FF11}"/>
              </a:ext>
            </a:extLst>
          </p:cNvPr>
          <p:cNvCxnSpPr/>
          <p:nvPr/>
        </p:nvCxnSpPr>
        <p:spPr>
          <a:xfrm>
            <a:off x="2530109" y="1651319"/>
            <a:ext cx="564946" cy="37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84EB159-E7B1-4FF9-9E1E-EB8D72A6B10A}"/>
              </a:ext>
            </a:extLst>
          </p:cNvPr>
          <p:cNvSpPr txBox="1"/>
          <p:nvPr/>
        </p:nvSpPr>
        <p:spPr>
          <a:xfrm>
            <a:off x="8812694" y="18088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56A1FC73-95E3-40A7-8084-C184FBFFF310}"/>
              </a:ext>
            </a:extLst>
          </p:cNvPr>
          <p:cNvSpPr/>
          <p:nvPr/>
        </p:nvSpPr>
        <p:spPr>
          <a:xfrm>
            <a:off x="159345" y="3263763"/>
            <a:ext cx="963386" cy="89807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594B0E-650D-4D46-A3AA-143B4FD271AE}"/>
              </a:ext>
            </a:extLst>
          </p:cNvPr>
          <p:cNvSpPr/>
          <p:nvPr/>
        </p:nvSpPr>
        <p:spPr>
          <a:xfrm>
            <a:off x="526737" y="3807324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332A0D3B-02E3-4E97-AD8C-3905DF74FC6F}"/>
              </a:ext>
            </a:extLst>
          </p:cNvPr>
          <p:cNvSpPr/>
          <p:nvPr/>
        </p:nvSpPr>
        <p:spPr>
          <a:xfrm>
            <a:off x="41812" y="3254257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29A933-2BBD-451F-A2E1-990CBB57F97A}"/>
              </a:ext>
            </a:extLst>
          </p:cNvPr>
          <p:cNvSpPr/>
          <p:nvPr/>
        </p:nvSpPr>
        <p:spPr>
          <a:xfrm>
            <a:off x="240306" y="3799196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DD7421-B16F-4FAB-9F84-36D27B6FAF9E}"/>
              </a:ext>
            </a:extLst>
          </p:cNvPr>
          <p:cNvCxnSpPr>
            <a:stCxn id="65" idx="3"/>
            <a:endCxn id="63" idx="1"/>
          </p:cNvCxnSpPr>
          <p:nvPr/>
        </p:nvCxnSpPr>
        <p:spPr>
          <a:xfrm>
            <a:off x="517892" y="3980516"/>
            <a:ext cx="8845" cy="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4180F9-16BF-4E54-B857-5CCF6C07B7D8}"/>
              </a:ext>
            </a:extLst>
          </p:cNvPr>
          <p:cNvCxnSpPr>
            <a:cxnSpLocks/>
          </p:cNvCxnSpPr>
          <p:nvPr/>
        </p:nvCxnSpPr>
        <p:spPr>
          <a:xfrm>
            <a:off x="428086" y="3980515"/>
            <a:ext cx="147638" cy="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F36ED9A-AA6F-4027-843E-9D83D965AA1C}"/>
              </a:ext>
            </a:extLst>
          </p:cNvPr>
          <p:cNvSpPr/>
          <p:nvPr/>
        </p:nvSpPr>
        <p:spPr>
          <a:xfrm>
            <a:off x="240306" y="3655649"/>
            <a:ext cx="564017" cy="11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ECAEDD-26B1-4FBB-89DD-B6B98CC51144}"/>
              </a:ext>
            </a:extLst>
          </p:cNvPr>
          <p:cNvSpPr txBox="1"/>
          <p:nvPr/>
        </p:nvSpPr>
        <p:spPr>
          <a:xfrm>
            <a:off x="1001695" y="297801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Eichler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7C54B9-6894-4C9B-8F3D-DAAAF48E8254}"/>
              </a:ext>
            </a:extLst>
          </p:cNvPr>
          <p:cNvSpPr/>
          <p:nvPr/>
        </p:nvSpPr>
        <p:spPr>
          <a:xfrm>
            <a:off x="1003413" y="3534520"/>
            <a:ext cx="108006" cy="385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62CF24-F026-48DC-8B06-FFA750C08095}"/>
              </a:ext>
            </a:extLst>
          </p:cNvPr>
          <p:cNvSpPr/>
          <p:nvPr/>
        </p:nvSpPr>
        <p:spPr>
          <a:xfrm>
            <a:off x="9494520" y="2303555"/>
            <a:ext cx="1358216" cy="30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92894B-34EA-448C-B493-FAFE06F7C74A}"/>
              </a:ext>
            </a:extLst>
          </p:cNvPr>
          <p:cNvSpPr/>
          <p:nvPr/>
        </p:nvSpPr>
        <p:spPr>
          <a:xfrm>
            <a:off x="9494520" y="2667567"/>
            <a:ext cx="1358216" cy="866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AB0FDF-091A-4DC1-ACEE-FA9FB7030313}"/>
              </a:ext>
            </a:extLst>
          </p:cNvPr>
          <p:cNvCxnSpPr>
            <a:stCxn id="72" idx="0"/>
            <a:endCxn id="72" idx="2"/>
          </p:cNvCxnSpPr>
          <p:nvPr/>
        </p:nvCxnSpPr>
        <p:spPr>
          <a:xfrm>
            <a:off x="10173628" y="2667567"/>
            <a:ext cx="0" cy="86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A5E327-2608-4B38-AA7B-27C83AE404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032" y="4736183"/>
            <a:ext cx="1335022" cy="94099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FB887D8-5760-4B97-89F2-CEEBD6C2A5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30" y="5432334"/>
            <a:ext cx="840008" cy="5589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E210CD5-7826-47C5-B62F-B5D5B5D28B7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15" y="5571794"/>
            <a:ext cx="428312" cy="75524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6B1A2A7-BA4F-4462-808D-6F4FCD89E7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19" y="5496584"/>
            <a:ext cx="1207534" cy="110137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2F29C47-472A-4907-A4BC-0FAD3C100F3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849" y="5183614"/>
            <a:ext cx="520047" cy="52004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6FB9249-17D1-42E9-9928-111BB40E19D5}"/>
              </a:ext>
            </a:extLst>
          </p:cNvPr>
          <p:cNvSpPr/>
          <p:nvPr/>
        </p:nvSpPr>
        <p:spPr>
          <a:xfrm>
            <a:off x="5873718" y="5117176"/>
            <a:ext cx="542322" cy="643544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8144833-A598-40FA-B44C-1C10F77CDBD7}"/>
              </a:ext>
            </a:extLst>
          </p:cNvPr>
          <p:cNvCxnSpPr/>
          <p:nvPr/>
        </p:nvCxnSpPr>
        <p:spPr>
          <a:xfrm flipV="1">
            <a:off x="6096000" y="4022983"/>
            <a:ext cx="563880" cy="138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95999A2-5791-4A33-85DA-B615E4890A52}"/>
              </a:ext>
            </a:extLst>
          </p:cNvPr>
          <p:cNvCxnSpPr/>
          <p:nvPr/>
        </p:nvCxnSpPr>
        <p:spPr>
          <a:xfrm flipV="1">
            <a:off x="3962405" y="2978018"/>
            <a:ext cx="1145461" cy="189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24B6698-4B4B-4A8B-8258-DD01B7B7D4DA}"/>
              </a:ext>
            </a:extLst>
          </p:cNvPr>
          <p:cNvSpPr txBox="1"/>
          <p:nvPr/>
        </p:nvSpPr>
        <p:spPr>
          <a:xfrm>
            <a:off x="8724304" y="6641296"/>
            <a:ext cx="34547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err="1"/>
              <a:t>Iwatch</a:t>
            </a:r>
            <a:r>
              <a:rPr lang="en-US" sz="900" dirty="0" err="1"/>
              <a:t>.ATOMLCOCK</a:t>
            </a:r>
            <a:r>
              <a:rPr lang="en-US" sz="900" dirty="0"/>
              <a:t>(MLK(HOMCIDE:JESUS(metz,v2:FBI:KIDNAPPING))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90DF494-E438-4D07-87BA-D74600760E74}"/>
              </a:ext>
            </a:extLst>
          </p:cNvPr>
          <p:cNvSpPr/>
          <p:nvPr/>
        </p:nvSpPr>
        <p:spPr>
          <a:xfrm>
            <a:off x="11190304" y="1328671"/>
            <a:ext cx="1001695" cy="467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FBI.</a:t>
            </a:r>
            <a:r>
              <a:rPr lang="en-US" sz="800" strike="sngStrike" dirty="0" err="1"/>
              <a:t>marx</a:t>
            </a:r>
            <a:endParaRPr lang="en-US" sz="800" strike="sngStrike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F69B4B4-5583-4211-BA5E-12F2DBBA81F0}"/>
              </a:ext>
            </a:extLst>
          </p:cNvPr>
          <p:cNvSpPr/>
          <p:nvPr/>
        </p:nvSpPr>
        <p:spPr>
          <a:xfrm>
            <a:off x="3233974" y="3062124"/>
            <a:ext cx="1352921" cy="568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F97993-7339-430C-89AA-CE0135F434CA}"/>
              </a:ext>
            </a:extLst>
          </p:cNvPr>
          <p:cNvSpPr txBox="1"/>
          <p:nvPr/>
        </p:nvSpPr>
        <p:spPr>
          <a:xfrm>
            <a:off x="3603726" y="3061415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Granite </a:t>
            </a:r>
            <a:r>
              <a:rPr lang="en-US" sz="800" strike="sngStrike" dirty="0" err="1"/>
              <a:t>Consturction</a:t>
            </a:r>
            <a:endParaRPr lang="en-US" sz="800" strike="sngStrike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DCA5D0-C3D5-4D2B-90CB-93F377E8EC02}"/>
              </a:ext>
            </a:extLst>
          </p:cNvPr>
          <p:cNvSpPr/>
          <p:nvPr/>
        </p:nvSpPr>
        <p:spPr>
          <a:xfrm>
            <a:off x="3037212" y="3041833"/>
            <a:ext cx="1731451" cy="84335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2AA708F-347E-404B-9527-E49BD37E75C3}"/>
              </a:ext>
            </a:extLst>
          </p:cNvPr>
          <p:cNvCxnSpPr/>
          <p:nvPr/>
        </p:nvCxnSpPr>
        <p:spPr>
          <a:xfrm flipV="1">
            <a:off x="4330796" y="2922328"/>
            <a:ext cx="2539519" cy="47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B52F5ACA-85A0-4288-92BD-EF5DC9DDF51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68" y="2307768"/>
            <a:ext cx="546761" cy="54676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C6C2C891-02CA-45B5-93FD-E4087193B6F6}"/>
              </a:ext>
            </a:extLst>
          </p:cNvPr>
          <p:cNvSpPr/>
          <p:nvPr/>
        </p:nvSpPr>
        <p:spPr>
          <a:xfrm>
            <a:off x="3753072" y="2311574"/>
            <a:ext cx="758781" cy="542742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2210DA-994D-432E-B2F5-74A90BC959F8}"/>
              </a:ext>
            </a:extLst>
          </p:cNvPr>
          <p:cNvCxnSpPr/>
          <p:nvPr/>
        </p:nvCxnSpPr>
        <p:spPr>
          <a:xfrm flipV="1">
            <a:off x="4255283" y="2533565"/>
            <a:ext cx="1111663" cy="19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1DF2356-EF39-4F5B-AC5D-CBC8ED80607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65" y="5826180"/>
            <a:ext cx="659894" cy="659894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CD52D9ED-CCEE-4439-A0B5-F54EC77B7743}"/>
              </a:ext>
            </a:extLst>
          </p:cNvPr>
          <p:cNvSpPr/>
          <p:nvPr/>
        </p:nvSpPr>
        <p:spPr>
          <a:xfrm>
            <a:off x="4025466" y="5796262"/>
            <a:ext cx="795668" cy="808828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A479433-7E8C-4D08-BFF7-DAE68F0D6BF1}"/>
              </a:ext>
            </a:extLst>
          </p:cNvPr>
          <p:cNvSpPr/>
          <p:nvPr/>
        </p:nvSpPr>
        <p:spPr>
          <a:xfrm>
            <a:off x="350520" y="1525104"/>
            <a:ext cx="817015" cy="8058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FFA4340-F89F-46AD-B798-C8F293E6A818}"/>
              </a:ext>
            </a:extLst>
          </p:cNvPr>
          <p:cNvSpPr/>
          <p:nvPr/>
        </p:nvSpPr>
        <p:spPr>
          <a:xfrm>
            <a:off x="1398287" y="1467714"/>
            <a:ext cx="1089659" cy="78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EBC2412-832B-47E1-A9F7-BB726365A38F}"/>
              </a:ext>
            </a:extLst>
          </p:cNvPr>
          <p:cNvCxnSpPr/>
          <p:nvPr/>
        </p:nvCxnSpPr>
        <p:spPr>
          <a:xfrm>
            <a:off x="1380011" y="1397975"/>
            <a:ext cx="714313" cy="50477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9D56FEC-D76C-42E7-9254-B03ABBD0FF75}"/>
              </a:ext>
            </a:extLst>
          </p:cNvPr>
          <p:cNvCxnSpPr/>
          <p:nvPr/>
        </p:nvCxnSpPr>
        <p:spPr>
          <a:xfrm>
            <a:off x="1532411" y="1550375"/>
            <a:ext cx="714313" cy="50477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5E1BDE8-ADD0-4800-9810-AD1C8ACAA607}"/>
              </a:ext>
            </a:extLst>
          </p:cNvPr>
          <p:cNvCxnSpPr/>
          <p:nvPr/>
        </p:nvCxnSpPr>
        <p:spPr>
          <a:xfrm>
            <a:off x="1897088" y="1444925"/>
            <a:ext cx="714313" cy="50477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DD9D62D-D19E-41E2-A9FD-8FF950B67CF1}"/>
              </a:ext>
            </a:extLst>
          </p:cNvPr>
          <p:cNvSpPr txBox="1"/>
          <p:nvPr/>
        </p:nvSpPr>
        <p:spPr>
          <a:xfrm>
            <a:off x="306425" y="2367322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nonPoliceSummer</a:t>
            </a:r>
            <a:endParaRPr lang="en-US" sz="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96380E-8828-445C-9958-230B9B075B20}"/>
              </a:ext>
            </a:extLst>
          </p:cNvPr>
          <p:cNvSpPr txBox="1"/>
          <p:nvPr/>
        </p:nvSpPr>
        <p:spPr>
          <a:xfrm>
            <a:off x="1434717" y="2186379"/>
            <a:ext cx="888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nonPoliceWinter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883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6DF638E-68DC-4FF7-8579-8FFE70BD460F}"/>
              </a:ext>
            </a:extLst>
          </p:cNvPr>
          <p:cNvSpPr/>
          <p:nvPr/>
        </p:nvSpPr>
        <p:spPr>
          <a:xfrm>
            <a:off x="6766560" y="4008120"/>
            <a:ext cx="2209800" cy="13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D57A8-6F84-4771-9449-17E46DF81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12" y="1572426"/>
            <a:ext cx="822960" cy="8229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89571A-2C90-4259-99D0-8D7A3BD7F502}"/>
              </a:ext>
            </a:extLst>
          </p:cNvPr>
          <p:cNvCxnSpPr>
            <a:cxnSpLocks/>
          </p:cNvCxnSpPr>
          <p:nvPr/>
        </p:nvCxnSpPr>
        <p:spPr>
          <a:xfrm flipV="1">
            <a:off x="3931812" y="1572427"/>
            <a:ext cx="777240" cy="9447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3664D69-17A7-4D30-82C5-C0C890E7E3EF}"/>
              </a:ext>
            </a:extLst>
          </p:cNvPr>
          <p:cNvSpPr/>
          <p:nvPr/>
        </p:nvSpPr>
        <p:spPr>
          <a:xfrm>
            <a:off x="1874748" y="3020645"/>
            <a:ext cx="4709160" cy="2367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35AF8A-47F9-43DA-A225-D92E2564FBAF}"/>
              </a:ext>
            </a:extLst>
          </p:cNvPr>
          <p:cNvSpPr/>
          <p:nvPr/>
        </p:nvSpPr>
        <p:spPr>
          <a:xfrm>
            <a:off x="2042160" y="3078480"/>
            <a:ext cx="4358640" cy="198120"/>
          </a:xfrm>
          <a:prstGeom prst="rect">
            <a:avLst/>
          </a:prstGeom>
          <a:solidFill>
            <a:srgbClr val="EEB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8F9577-BACE-4CA3-A24E-D116DEBBC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5" y="2590370"/>
            <a:ext cx="1394392" cy="1394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FCAE00-4DE4-44BE-A4E7-5C184503F0F9}"/>
              </a:ext>
            </a:extLst>
          </p:cNvPr>
          <p:cNvSpPr/>
          <p:nvPr/>
        </p:nvSpPr>
        <p:spPr>
          <a:xfrm>
            <a:off x="2103120" y="3151876"/>
            <a:ext cx="4358640" cy="2491740"/>
          </a:xfrm>
          <a:prstGeom prst="rect">
            <a:avLst/>
          </a:prstGeom>
          <a:solidFill>
            <a:srgbClr val="F5F5F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16BF17-D85D-4606-8807-3D011C6F53F7}"/>
              </a:ext>
            </a:extLst>
          </p:cNvPr>
          <p:cNvCxnSpPr>
            <a:cxnSpLocks/>
          </p:cNvCxnSpPr>
          <p:nvPr/>
        </p:nvCxnSpPr>
        <p:spPr>
          <a:xfrm flipH="1" flipV="1">
            <a:off x="6540623" y="3151876"/>
            <a:ext cx="807720" cy="43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100CD1-674A-45B5-9815-FED98DDD5D80}"/>
              </a:ext>
            </a:extLst>
          </p:cNvPr>
          <p:cNvCxnSpPr/>
          <p:nvPr/>
        </p:nvCxnSpPr>
        <p:spPr>
          <a:xfrm>
            <a:off x="640080" y="2529840"/>
            <a:ext cx="11551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DED324-5ACC-4C67-844E-AA2D1AFC3305}"/>
              </a:ext>
            </a:extLst>
          </p:cNvPr>
          <p:cNvCxnSpPr/>
          <p:nvPr/>
        </p:nvCxnSpPr>
        <p:spPr>
          <a:xfrm flipV="1">
            <a:off x="7066631" y="2434233"/>
            <a:ext cx="2209800" cy="16419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>
            <a:extLst>
              <a:ext uri="{FF2B5EF4-FFF2-40B4-BE49-F238E27FC236}">
                <a16:creationId xmlns:a16="http://schemas.microsoft.com/office/drawing/2014/main" id="{2F43A0CC-D42A-46F7-9AF5-C43AAB93E4D1}"/>
              </a:ext>
            </a:extLst>
          </p:cNvPr>
          <p:cNvSpPr/>
          <p:nvPr/>
        </p:nvSpPr>
        <p:spPr>
          <a:xfrm>
            <a:off x="8452173" y="4445135"/>
            <a:ext cx="1840854" cy="1485586"/>
          </a:xfrm>
          <a:prstGeom prst="cube">
            <a:avLst>
              <a:gd name="adj" fmla="val 682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A670E-5895-49EC-A48D-475189B13A8D}"/>
              </a:ext>
            </a:extLst>
          </p:cNvPr>
          <p:cNvSpPr/>
          <p:nvPr/>
        </p:nvSpPr>
        <p:spPr>
          <a:xfrm>
            <a:off x="8597242" y="4694014"/>
            <a:ext cx="1358216" cy="30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AC3454-FF73-4393-98B1-D8E13F4A4F44}"/>
              </a:ext>
            </a:extLst>
          </p:cNvPr>
          <p:cNvSpPr/>
          <p:nvPr/>
        </p:nvSpPr>
        <p:spPr>
          <a:xfrm>
            <a:off x="8597242" y="5058026"/>
            <a:ext cx="1358216" cy="866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15FF3B-8B04-4096-A350-D2FB731103EB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9276350" y="5058026"/>
            <a:ext cx="0" cy="86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8188F-A153-4A9E-9086-4EA02D1CE073}"/>
              </a:ext>
            </a:extLst>
          </p:cNvPr>
          <p:cNvSpPr/>
          <p:nvPr/>
        </p:nvSpPr>
        <p:spPr>
          <a:xfrm>
            <a:off x="1898973" y="5530926"/>
            <a:ext cx="4709160" cy="1981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D5255-A5FD-489A-9F7B-2572634C0D3F}"/>
              </a:ext>
            </a:extLst>
          </p:cNvPr>
          <p:cNvSpPr txBox="1"/>
          <p:nvPr/>
        </p:nvSpPr>
        <p:spPr>
          <a:xfrm>
            <a:off x="914400" y="3536037"/>
            <a:ext cx="3009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Plexiglas Window</a:t>
            </a:r>
          </a:p>
          <a:p>
            <a:r>
              <a:rPr lang="en-US" dirty="0"/>
              <a:t>Bodega Bay</a:t>
            </a:r>
          </a:p>
          <a:p>
            <a:r>
              <a:rPr lang="en-US" dirty="0"/>
              <a:t>Alfred </a:t>
            </a:r>
            <a:r>
              <a:rPr lang="en-US" dirty="0" err="1"/>
              <a:t>HitchCock</a:t>
            </a:r>
            <a:r>
              <a:rPr lang="en-US" dirty="0"/>
              <a:t> </a:t>
            </a:r>
            <a:r>
              <a:rPr lang="en-US" dirty="0" err="1"/>
              <a:t>Tippi</a:t>
            </a:r>
            <a:r>
              <a:rPr lang="en-US" dirty="0"/>
              <a:t> </a:t>
            </a:r>
            <a:r>
              <a:rPr lang="en-US" dirty="0" err="1"/>
              <a:t>Hedren</a:t>
            </a:r>
            <a:endParaRPr lang="en-US" dirty="0"/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4C53F9-2816-4B82-B443-1F1753A6ED35}"/>
              </a:ext>
            </a:extLst>
          </p:cNvPr>
          <p:cNvSpPr/>
          <p:nvPr/>
        </p:nvSpPr>
        <p:spPr>
          <a:xfrm>
            <a:off x="0" y="4397746"/>
            <a:ext cx="1090545" cy="4013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TIMOTHY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5B6313-ADCE-46E9-BAC9-4DBD7D992E35}"/>
              </a:ext>
            </a:extLst>
          </p:cNvPr>
          <p:cNvSpPr/>
          <p:nvPr/>
        </p:nvSpPr>
        <p:spPr>
          <a:xfrm>
            <a:off x="1051565" y="3589717"/>
            <a:ext cx="2872762" cy="887462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9AD95B-59DA-48DA-A8CF-261C44EF95B8}"/>
              </a:ext>
            </a:extLst>
          </p:cNvPr>
          <p:cNvSpPr/>
          <p:nvPr/>
        </p:nvSpPr>
        <p:spPr>
          <a:xfrm>
            <a:off x="9616440" y="2895600"/>
            <a:ext cx="2103120" cy="1112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A9FE41EC-F3E8-49CC-8CBA-8F97EDAE959E}"/>
              </a:ext>
            </a:extLst>
          </p:cNvPr>
          <p:cNvSpPr/>
          <p:nvPr/>
        </p:nvSpPr>
        <p:spPr>
          <a:xfrm flipH="1">
            <a:off x="10668000" y="3971938"/>
            <a:ext cx="240055" cy="30788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0ADA2A98-364E-41FE-ACCF-8560C3B76185}"/>
              </a:ext>
            </a:extLst>
          </p:cNvPr>
          <p:cNvSpPr/>
          <p:nvPr/>
        </p:nvSpPr>
        <p:spPr>
          <a:xfrm rot="5400000" flipH="1">
            <a:off x="11599532" y="3069796"/>
            <a:ext cx="240055" cy="30788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7416818-0217-48C0-BC17-B0C039B0B390}"/>
              </a:ext>
            </a:extLst>
          </p:cNvPr>
          <p:cNvSpPr/>
          <p:nvPr/>
        </p:nvSpPr>
        <p:spPr>
          <a:xfrm>
            <a:off x="11453753" y="2637596"/>
            <a:ext cx="604872" cy="42681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Pump</a:t>
            </a:r>
          </a:p>
        </p:txBody>
      </p:sp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7A9D378A-08EE-41E5-B10F-670C096CF1E5}"/>
              </a:ext>
            </a:extLst>
          </p:cNvPr>
          <p:cNvSpPr/>
          <p:nvPr/>
        </p:nvSpPr>
        <p:spPr>
          <a:xfrm>
            <a:off x="9805097" y="3192253"/>
            <a:ext cx="1604929" cy="56408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736A41-D975-4F50-A0A8-FAF910EB2F06}"/>
              </a:ext>
            </a:extLst>
          </p:cNvPr>
          <p:cNvCxnSpPr>
            <a:stCxn id="31" idx="3"/>
          </p:cNvCxnSpPr>
          <p:nvPr/>
        </p:nvCxnSpPr>
        <p:spPr>
          <a:xfrm>
            <a:off x="10788027" y="4279822"/>
            <a:ext cx="120028" cy="16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9C7696-FB65-41E8-AAA2-D46DBC11F6AD}"/>
              </a:ext>
            </a:extLst>
          </p:cNvPr>
          <p:cNvCxnSpPr/>
          <p:nvPr/>
        </p:nvCxnSpPr>
        <p:spPr>
          <a:xfrm flipV="1">
            <a:off x="10908055" y="4076202"/>
            <a:ext cx="1150570" cy="4192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B26D1B-6169-432F-A3BC-17D08DD39AFC}"/>
              </a:ext>
            </a:extLst>
          </p:cNvPr>
          <p:cNvCxnSpPr>
            <a:endCxn id="32" idx="1"/>
          </p:cNvCxnSpPr>
          <p:nvPr/>
        </p:nvCxnSpPr>
        <p:spPr>
          <a:xfrm flipH="1" flipV="1">
            <a:off x="11873502" y="3223738"/>
            <a:ext cx="86113" cy="82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103B899-06D8-40C1-8958-BB52E1E0B2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572" y="5277523"/>
            <a:ext cx="774288" cy="63379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5C2C96-73EE-4743-A9E0-03C40CC3A541}"/>
              </a:ext>
            </a:extLst>
          </p:cNvPr>
          <p:cNvCxnSpPr/>
          <p:nvPr/>
        </p:nvCxnSpPr>
        <p:spPr>
          <a:xfrm flipV="1">
            <a:off x="10772787" y="5074129"/>
            <a:ext cx="1015604" cy="1070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29D0918-DE89-4BDF-AEBE-E2174CE8A982}"/>
              </a:ext>
            </a:extLst>
          </p:cNvPr>
          <p:cNvSpPr/>
          <p:nvPr/>
        </p:nvSpPr>
        <p:spPr>
          <a:xfrm>
            <a:off x="10999541" y="5012258"/>
            <a:ext cx="684726" cy="84335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CC25BB4-2469-4538-94E5-8AD404C33B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211" y="4473314"/>
            <a:ext cx="678429" cy="37992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59AFB5-628E-462A-81CC-BC54AA4B0A80}"/>
              </a:ext>
            </a:extLst>
          </p:cNvPr>
          <p:cNvCxnSpPr/>
          <p:nvPr/>
        </p:nvCxnSpPr>
        <p:spPr>
          <a:xfrm flipH="1" flipV="1">
            <a:off x="11277600" y="4422062"/>
            <a:ext cx="781025" cy="7023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5A49B29-C2DF-464B-B1F7-207934BBCE83}"/>
              </a:ext>
            </a:extLst>
          </p:cNvPr>
          <p:cNvSpPr/>
          <p:nvPr/>
        </p:nvSpPr>
        <p:spPr>
          <a:xfrm>
            <a:off x="11226295" y="4188857"/>
            <a:ext cx="684726" cy="84335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0108217-7FD7-4810-8049-6D4921AB1C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69" y="2590370"/>
            <a:ext cx="640437" cy="64043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A82423-8330-451C-BF0C-D867F3E65F52}"/>
              </a:ext>
            </a:extLst>
          </p:cNvPr>
          <p:cNvCxnSpPr/>
          <p:nvPr/>
        </p:nvCxnSpPr>
        <p:spPr>
          <a:xfrm flipV="1">
            <a:off x="6801769" y="2637596"/>
            <a:ext cx="640437" cy="5014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7591277-F058-43A9-9538-188AA905E1D7}"/>
              </a:ext>
            </a:extLst>
          </p:cNvPr>
          <p:cNvSpPr/>
          <p:nvPr/>
        </p:nvSpPr>
        <p:spPr>
          <a:xfrm>
            <a:off x="6808504" y="2524639"/>
            <a:ext cx="684726" cy="84335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0C12676-26B6-40C7-98C9-BAF4801F58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23" y="1559990"/>
            <a:ext cx="1226700" cy="86876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DEFC4E-F5E7-40D3-829B-8B1FAF41681A}"/>
              </a:ext>
            </a:extLst>
          </p:cNvPr>
          <p:cNvCxnSpPr/>
          <p:nvPr/>
        </p:nvCxnSpPr>
        <p:spPr>
          <a:xfrm>
            <a:off x="2419363" y="1585067"/>
            <a:ext cx="2350757" cy="6094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9B31119-3528-448D-AA01-12147D6B7F61}"/>
              </a:ext>
            </a:extLst>
          </p:cNvPr>
          <p:cNvSpPr/>
          <p:nvPr/>
        </p:nvSpPr>
        <p:spPr>
          <a:xfrm>
            <a:off x="5217453" y="1523969"/>
            <a:ext cx="1323170" cy="84335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D7EABD-5DF0-45A0-B43B-DA8591548322}"/>
              </a:ext>
            </a:extLst>
          </p:cNvPr>
          <p:cNvCxnSpPr/>
          <p:nvPr/>
        </p:nvCxnSpPr>
        <p:spPr>
          <a:xfrm flipH="1">
            <a:off x="5217453" y="1523969"/>
            <a:ext cx="284079" cy="24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DEF089A-03B5-443A-82F3-EBAB7A64B635}"/>
              </a:ext>
            </a:extLst>
          </p:cNvPr>
          <p:cNvSpPr/>
          <p:nvPr/>
        </p:nvSpPr>
        <p:spPr>
          <a:xfrm>
            <a:off x="7483352" y="2555098"/>
            <a:ext cx="1417503" cy="1368214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0F68B54-E5FE-498B-89C9-08237E2DB6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59" y="5643616"/>
            <a:ext cx="659894" cy="659894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58292D5-EA18-4E1B-B301-7B4602B3A6DF}"/>
              </a:ext>
            </a:extLst>
          </p:cNvPr>
          <p:cNvCxnSpPr/>
          <p:nvPr/>
        </p:nvCxnSpPr>
        <p:spPr>
          <a:xfrm flipV="1">
            <a:off x="6834887" y="5729046"/>
            <a:ext cx="1023744" cy="610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94E6C8B-1E05-4DB8-80BA-DF1F8A727520}"/>
              </a:ext>
            </a:extLst>
          </p:cNvPr>
          <p:cNvSpPr/>
          <p:nvPr/>
        </p:nvSpPr>
        <p:spPr>
          <a:xfrm>
            <a:off x="7039060" y="5530926"/>
            <a:ext cx="933354" cy="8916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7ED31BB-8677-4B30-A865-71A9C4B3A40F}"/>
              </a:ext>
            </a:extLst>
          </p:cNvPr>
          <p:cNvSpPr/>
          <p:nvPr/>
        </p:nvSpPr>
        <p:spPr>
          <a:xfrm>
            <a:off x="350520" y="1525104"/>
            <a:ext cx="817015" cy="8058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A61C28-C1BE-4861-84D3-23B8C7D34BA7}"/>
              </a:ext>
            </a:extLst>
          </p:cNvPr>
          <p:cNvSpPr/>
          <p:nvPr/>
        </p:nvSpPr>
        <p:spPr>
          <a:xfrm>
            <a:off x="1398287" y="1467714"/>
            <a:ext cx="1089659" cy="78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C6153B-FDE5-4C5F-AD68-19C346F47489}"/>
              </a:ext>
            </a:extLst>
          </p:cNvPr>
          <p:cNvCxnSpPr/>
          <p:nvPr/>
        </p:nvCxnSpPr>
        <p:spPr>
          <a:xfrm>
            <a:off x="1380011" y="1397975"/>
            <a:ext cx="714313" cy="50477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201340-7D23-45B4-BD6B-A570937CC319}"/>
              </a:ext>
            </a:extLst>
          </p:cNvPr>
          <p:cNvCxnSpPr/>
          <p:nvPr/>
        </p:nvCxnSpPr>
        <p:spPr>
          <a:xfrm>
            <a:off x="1532411" y="1550375"/>
            <a:ext cx="714313" cy="50477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AFEF4A-4DE7-4090-8DAD-7E425B378D02}"/>
              </a:ext>
            </a:extLst>
          </p:cNvPr>
          <p:cNvCxnSpPr/>
          <p:nvPr/>
        </p:nvCxnSpPr>
        <p:spPr>
          <a:xfrm>
            <a:off x="1897088" y="1444925"/>
            <a:ext cx="714313" cy="50477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16D7F37-34B6-476A-A27F-0ABFB63D14DF}"/>
              </a:ext>
            </a:extLst>
          </p:cNvPr>
          <p:cNvSpPr txBox="1"/>
          <p:nvPr/>
        </p:nvSpPr>
        <p:spPr>
          <a:xfrm>
            <a:off x="306425" y="2367322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nonPoliceSummer</a:t>
            </a:r>
            <a:endParaRPr 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5A3EF4-82AD-480F-BA0C-3186300E9869}"/>
              </a:ext>
            </a:extLst>
          </p:cNvPr>
          <p:cNvSpPr txBox="1"/>
          <p:nvPr/>
        </p:nvSpPr>
        <p:spPr>
          <a:xfrm>
            <a:off x="1434717" y="2186379"/>
            <a:ext cx="888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nonPoliceWinter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891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4ABA798F-E6F5-48E9-ACB6-E7D01739FE65}"/>
              </a:ext>
            </a:extLst>
          </p:cNvPr>
          <p:cNvSpPr/>
          <p:nvPr/>
        </p:nvSpPr>
        <p:spPr>
          <a:xfrm>
            <a:off x="2476517" y="5337774"/>
            <a:ext cx="963386" cy="89807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E5CF73-FEAE-46C2-8B79-F5B8DDAC5D35}"/>
              </a:ext>
            </a:extLst>
          </p:cNvPr>
          <p:cNvSpPr/>
          <p:nvPr/>
        </p:nvSpPr>
        <p:spPr>
          <a:xfrm>
            <a:off x="2843909" y="5881335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E85E413F-3369-4CDD-98CF-3E89B6C98CF3}"/>
              </a:ext>
            </a:extLst>
          </p:cNvPr>
          <p:cNvSpPr/>
          <p:nvPr/>
        </p:nvSpPr>
        <p:spPr>
          <a:xfrm>
            <a:off x="2358984" y="5328268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B7001-27B8-4C98-998C-AA0A805082AE}"/>
              </a:ext>
            </a:extLst>
          </p:cNvPr>
          <p:cNvSpPr/>
          <p:nvPr/>
        </p:nvSpPr>
        <p:spPr>
          <a:xfrm>
            <a:off x="2557478" y="5873207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571BAF-E4AE-4AF8-BD65-AAE5FA2DC1F9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2835064" y="6054527"/>
            <a:ext cx="8845" cy="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92AA68-967F-471D-8A78-A56EAC83A269}"/>
              </a:ext>
            </a:extLst>
          </p:cNvPr>
          <p:cNvCxnSpPr>
            <a:cxnSpLocks/>
          </p:cNvCxnSpPr>
          <p:nvPr/>
        </p:nvCxnSpPr>
        <p:spPr>
          <a:xfrm>
            <a:off x="2745258" y="6054526"/>
            <a:ext cx="147638" cy="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8FF7E-9034-4FCD-B0A9-ABEFF41FFA93}"/>
              </a:ext>
            </a:extLst>
          </p:cNvPr>
          <p:cNvSpPr/>
          <p:nvPr/>
        </p:nvSpPr>
        <p:spPr>
          <a:xfrm>
            <a:off x="2557478" y="5729660"/>
            <a:ext cx="564017" cy="11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0B0CC-1A45-456D-A4B2-C3E0A4F8936E}"/>
              </a:ext>
            </a:extLst>
          </p:cNvPr>
          <p:cNvSpPr txBox="1"/>
          <p:nvPr/>
        </p:nvSpPr>
        <p:spPr>
          <a:xfrm>
            <a:off x="3656597" y="501742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Eichler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8E02C2-AF63-4DDA-8F68-BC1C38407964}"/>
              </a:ext>
            </a:extLst>
          </p:cNvPr>
          <p:cNvCxnSpPr/>
          <p:nvPr/>
        </p:nvCxnSpPr>
        <p:spPr>
          <a:xfrm flipH="1" flipV="1">
            <a:off x="2481943" y="2367643"/>
            <a:ext cx="2204357" cy="117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0D71C-BE56-4EB2-87CC-6FCBB9DD3C19}"/>
              </a:ext>
            </a:extLst>
          </p:cNvPr>
          <p:cNvSpPr/>
          <p:nvPr/>
        </p:nvSpPr>
        <p:spPr>
          <a:xfrm>
            <a:off x="3320585" y="5608531"/>
            <a:ext cx="108006" cy="385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0E467-6156-461B-A000-C4DA1C1A870C}"/>
              </a:ext>
            </a:extLst>
          </p:cNvPr>
          <p:cNvSpPr/>
          <p:nvPr/>
        </p:nvSpPr>
        <p:spPr>
          <a:xfrm>
            <a:off x="8709273" y="5755905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Fulton bank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4660FF1-5EF7-456C-86EB-CD28AF64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05" y="2324084"/>
            <a:ext cx="3964111" cy="2481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2D8CB0-2E1E-40DA-8A62-D0463A892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619" y="5801430"/>
            <a:ext cx="401392" cy="40139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237AB70-3A3A-4809-971B-4719F5882ED8}"/>
              </a:ext>
            </a:extLst>
          </p:cNvPr>
          <p:cNvSpPr/>
          <p:nvPr/>
        </p:nvSpPr>
        <p:spPr>
          <a:xfrm>
            <a:off x="8661183" y="6352510"/>
            <a:ext cx="8483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fultonbank.com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01DFBE-A8E8-43EC-96D5-05A4835948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98" y="1499971"/>
            <a:ext cx="774288" cy="63379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664110-59A9-4128-8A18-21599FB1ADF7}"/>
              </a:ext>
            </a:extLst>
          </p:cNvPr>
          <p:cNvCxnSpPr>
            <a:cxnSpLocks/>
          </p:cNvCxnSpPr>
          <p:nvPr/>
        </p:nvCxnSpPr>
        <p:spPr>
          <a:xfrm flipV="1">
            <a:off x="7508737" y="1621405"/>
            <a:ext cx="533679" cy="4143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6E364025-210A-4FEB-91BF-E76E57C74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122" y="2415555"/>
            <a:ext cx="3907709" cy="28596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503F63E-67B0-430E-9D20-2CFE43CF9E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78" y="1554718"/>
            <a:ext cx="533679" cy="53367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BFECFA-7409-4613-87C5-33042442B22E}"/>
              </a:ext>
            </a:extLst>
          </p:cNvPr>
          <p:cNvCxnSpPr>
            <a:cxnSpLocks/>
          </p:cNvCxnSpPr>
          <p:nvPr/>
        </p:nvCxnSpPr>
        <p:spPr>
          <a:xfrm flipV="1">
            <a:off x="6502743" y="1581075"/>
            <a:ext cx="526114" cy="5238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BC81FF-4419-446F-885A-27ECC2B21A17}"/>
              </a:ext>
            </a:extLst>
          </p:cNvPr>
          <p:cNvSpPr txBox="1"/>
          <p:nvPr/>
        </p:nvSpPr>
        <p:spPr>
          <a:xfrm>
            <a:off x="2138139" y="6265635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Sirens: 5:39PM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BDDA9B-44BB-4E7A-8A06-816ED090643A}"/>
              </a:ext>
            </a:extLst>
          </p:cNvPr>
          <p:cNvSpPr/>
          <p:nvPr/>
        </p:nvSpPr>
        <p:spPr>
          <a:xfrm>
            <a:off x="6232172" y="2367643"/>
            <a:ext cx="4066905" cy="2792849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7B5DB-A806-438F-BC60-52370C7B01F8}"/>
              </a:ext>
            </a:extLst>
          </p:cNvPr>
          <p:cNvSpPr/>
          <p:nvPr/>
        </p:nvSpPr>
        <p:spPr>
          <a:xfrm>
            <a:off x="8690256" y="5957628"/>
            <a:ext cx="127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Judy Young</a:t>
            </a:r>
          </a:p>
          <a:p>
            <a:r>
              <a:rPr lang="en-US" sz="800" dirty="0">
                <a:hlinkClick r:id="rId7"/>
              </a:rPr>
              <a:t>juyoung@fultonbank.com</a:t>
            </a:r>
            <a:endParaRPr lang="en-US" sz="800" dirty="0"/>
          </a:p>
          <a:p>
            <a:r>
              <a:rPr lang="en-US" sz="800" dirty="0"/>
              <a:t>1-800-385-8664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BDE27-FC89-4EA5-9AD9-FD944089D57D}"/>
              </a:ext>
            </a:extLst>
          </p:cNvPr>
          <p:cNvSpPr/>
          <p:nvPr/>
        </p:nvSpPr>
        <p:spPr>
          <a:xfrm>
            <a:off x="1946969" y="2089083"/>
            <a:ext cx="1250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$50/month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50E37C-39B2-4D98-A554-20880ACF0156}"/>
              </a:ext>
            </a:extLst>
          </p:cNvPr>
          <p:cNvSpPr/>
          <p:nvPr/>
        </p:nvSpPr>
        <p:spPr>
          <a:xfrm>
            <a:off x="2035205" y="2474241"/>
            <a:ext cx="4066905" cy="2792849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75842C-4B7F-4B6B-BD6D-56D79C6927F9}"/>
              </a:ext>
            </a:extLst>
          </p:cNvPr>
          <p:cNvCxnSpPr>
            <a:cxnSpLocks/>
          </p:cNvCxnSpPr>
          <p:nvPr/>
        </p:nvCxnSpPr>
        <p:spPr>
          <a:xfrm flipV="1">
            <a:off x="2119257" y="2542676"/>
            <a:ext cx="4028863" cy="27244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3316AD-FA1A-485B-8535-BC0C006D43A9}"/>
              </a:ext>
            </a:extLst>
          </p:cNvPr>
          <p:cNvCxnSpPr>
            <a:cxnSpLocks/>
          </p:cNvCxnSpPr>
          <p:nvPr/>
        </p:nvCxnSpPr>
        <p:spPr>
          <a:xfrm flipV="1">
            <a:off x="6186162" y="2508458"/>
            <a:ext cx="4028863" cy="27244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5928F07-9549-4262-910C-7B301BE15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2462" y="5824474"/>
            <a:ext cx="531119" cy="65129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B5DF4-E754-4020-9BCF-6E6706DCAB1E}"/>
              </a:ext>
            </a:extLst>
          </p:cNvPr>
          <p:cNvSpPr/>
          <p:nvPr/>
        </p:nvSpPr>
        <p:spPr>
          <a:xfrm>
            <a:off x="7392215" y="1524536"/>
            <a:ext cx="650201" cy="633792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527FFA-E6E3-4344-A2EA-C3DB2BEB8EF9}"/>
              </a:ext>
            </a:extLst>
          </p:cNvPr>
          <p:cNvSpPr/>
          <p:nvPr/>
        </p:nvSpPr>
        <p:spPr>
          <a:xfrm>
            <a:off x="6502743" y="1510352"/>
            <a:ext cx="650201" cy="633792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15F908-2E00-43D6-BEDC-11E8E7125652}"/>
              </a:ext>
            </a:extLst>
          </p:cNvPr>
          <p:cNvCxnSpPr/>
          <p:nvPr/>
        </p:nvCxnSpPr>
        <p:spPr>
          <a:xfrm>
            <a:off x="2166063" y="2152042"/>
            <a:ext cx="8095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F30898-C1BF-40D1-B3B9-EA213E0C1DA5}"/>
              </a:ext>
            </a:extLst>
          </p:cNvPr>
          <p:cNvSpPr txBox="1"/>
          <p:nvPr/>
        </p:nvSpPr>
        <p:spPr>
          <a:xfrm>
            <a:off x="2182041" y="1499971"/>
            <a:ext cx="181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Materials &amp; Land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CCAC06-D341-4EB7-B5BC-B084F6F1B589}"/>
              </a:ext>
            </a:extLst>
          </p:cNvPr>
          <p:cNvCxnSpPr/>
          <p:nvPr/>
        </p:nvCxnSpPr>
        <p:spPr>
          <a:xfrm>
            <a:off x="7028857" y="5755905"/>
            <a:ext cx="333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09A859-66B7-4A6B-AA73-00B74A4A72DD}"/>
              </a:ext>
            </a:extLst>
          </p:cNvPr>
          <p:cNvSpPr txBox="1"/>
          <p:nvPr/>
        </p:nvSpPr>
        <p:spPr>
          <a:xfrm>
            <a:off x="9308588" y="5489774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nonPolicePartnerBank</a:t>
            </a:r>
            <a:endParaRPr lang="en-US" sz="9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54C610-B34B-46C5-B19A-42C355C4A8EB}"/>
              </a:ext>
            </a:extLst>
          </p:cNvPr>
          <p:cNvCxnSpPr/>
          <p:nvPr/>
        </p:nvCxnSpPr>
        <p:spPr>
          <a:xfrm flipV="1">
            <a:off x="9814560" y="5828285"/>
            <a:ext cx="746760" cy="278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28816AE-C060-47ED-A7CF-924F288207C2}"/>
              </a:ext>
            </a:extLst>
          </p:cNvPr>
          <p:cNvSpPr/>
          <p:nvPr/>
        </p:nvSpPr>
        <p:spPr>
          <a:xfrm>
            <a:off x="9926454" y="5766130"/>
            <a:ext cx="401392" cy="42768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4E3691-0EA6-48FF-BAB6-77970CA07921}"/>
              </a:ext>
            </a:extLst>
          </p:cNvPr>
          <p:cNvSpPr/>
          <p:nvPr/>
        </p:nvSpPr>
        <p:spPr>
          <a:xfrm>
            <a:off x="8724350" y="5824474"/>
            <a:ext cx="1121548" cy="71972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4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be 44">
            <a:extLst>
              <a:ext uri="{FF2B5EF4-FFF2-40B4-BE49-F238E27FC236}">
                <a16:creationId xmlns:a16="http://schemas.microsoft.com/office/drawing/2014/main" id="{1AB2B319-9CC1-44DA-826C-A502BEB15A5F}"/>
              </a:ext>
            </a:extLst>
          </p:cNvPr>
          <p:cNvSpPr/>
          <p:nvPr/>
        </p:nvSpPr>
        <p:spPr>
          <a:xfrm>
            <a:off x="1168244" y="4573257"/>
            <a:ext cx="4320063" cy="133093"/>
          </a:xfrm>
          <a:prstGeom prst="cube">
            <a:avLst>
              <a:gd name="adj" fmla="val 1603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44F0715-E297-4C50-B455-F3D079391802}"/>
              </a:ext>
            </a:extLst>
          </p:cNvPr>
          <p:cNvSpPr/>
          <p:nvPr/>
        </p:nvSpPr>
        <p:spPr>
          <a:xfrm>
            <a:off x="1036973" y="4682111"/>
            <a:ext cx="4433671" cy="473039"/>
          </a:xfrm>
          <a:prstGeom prst="cube">
            <a:avLst>
              <a:gd name="adj" fmla="val 125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1BDA63-D21C-49F0-956D-951C54D8669B}"/>
              </a:ext>
            </a:extLst>
          </p:cNvPr>
          <p:cNvSpPr/>
          <p:nvPr/>
        </p:nvSpPr>
        <p:spPr>
          <a:xfrm>
            <a:off x="2794895" y="5285198"/>
            <a:ext cx="1011704" cy="1022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82C052-7E1B-4A89-B39D-9B0192DFB693}"/>
              </a:ext>
            </a:extLst>
          </p:cNvPr>
          <p:cNvSpPr/>
          <p:nvPr/>
        </p:nvSpPr>
        <p:spPr>
          <a:xfrm>
            <a:off x="1283598" y="4840767"/>
            <a:ext cx="1596827" cy="11852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DB83C-BEAF-49ED-92E6-248186A658DD}"/>
              </a:ext>
            </a:extLst>
          </p:cNvPr>
          <p:cNvSpPr/>
          <p:nvPr/>
        </p:nvSpPr>
        <p:spPr>
          <a:xfrm>
            <a:off x="424464" y="4811453"/>
            <a:ext cx="1522389" cy="1531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B9F5C-6ECA-4489-9369-7110CC878171}"/>
              </a:ext>
            </a:extLst>
          </p:cNvPr>
          <p:cNvSpPr/>
          <p:nvPr/>
        </p:nvSpPr>
        <p:spPr>
          <a:xfrm>
            <a:off x="1518992" y="4753795"/>
            <a:ext cx="2275366" cy="481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80C9E46E-CAC8-4357-8D0E-E3DD2CC5126F}"/>
              </a:ext>
            </a:extLst>
          </p:cNvPr>
          <p:cNvSpPr/>
          <p:nvPr/>
        </p:nvSpPr>
        <p:spPr>
          <a:xfrm>
            <a:off x="2577075" y="4340936"/>
            <a:ext cx="963386" cy="89807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EC0210-05BA-4D40-958E-7F6A15833249}"/>
              </a:ext>
            </a:extLst>
          </p:cNvPr>
          <p:cNvSpPr/>
          <p:nvPr/>
        </p:nvSpPr>
        <p:spPr>
          <a:xfrm>
            <a:off x="2944467" y="4884497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C100B-D6D6-4DA7-8FE3-F0EBB5CCDE6A}"/>
              </a:ext>
            </a:extLst>
          </p:cNvPr>
          <p:cNvSpPr/>
          <p:nvPr/>
        </p:nvSpPr>
        <p:spPr>
          <a:xfrm>
            <a:off x="2658036" y="4876369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27A9CD-5E0A-4DDD-8A4B-1CF6AAC40C83}"/>
              </a:ext>
            </a:extLst>
          </p:cNvPr>
          <p:cNvSpPr/>
          <p:nvPr/>
        </p:nvSpPr>
        <p:spPr>
          <a:xfrm>
            <a:off x="2658036" y="4732822"/>
            <a:ext cx="564017" cy="11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5BCD3D-E1BF-4A86-9B7B-BA16D3305716}"/>
              </a:ext>
            </a:extLst>
          </p:cNvPr>
          <p:cNvSpPr/>
          <p:nvPr/>
        </p:nvSpPr>
        <p:spPr>
          <a:xfrm>
            <a:off x="3421143" y="4611693"/>
            <a:ext cx="108006" cy="385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707884-2851-4876-B482-0B71DDD614C9}"/>
              </a:ext>
            </a:extLst>
          </p:cNvPr>
          <p:cNvSpPr txBox="1"/>
          <p:nvPr/>
        </p:nvSpPr>
        <p:spPr>
          <a:xfrm>
            <a:off x="2136832" y="6346381"/>
            <a:ext cx="22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!Police Sirens: 5:39PM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E75158E-2B0D-406B-BE5F-630D95D81173}"/>
              </a:ext>
            </a:extLst>
          </p:cNvPr>
          <p:cNvSpPr/>
          <p:nvPr/>
        </p:nvSpPr>
        <p:spPr>
          <a:xfrm>
            <a:off x="76654" y="4473408"/>
            <a:ext cx="1068555" cy="1650729"/>
          </a:xfrm>
          <a:prstGeom prst="cube">
            <a:avLst>
              <a:gd name="adj" fmla="val 799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E15D749-FEC7-4B76-9FF5-9DC8166C3E43}"/>
              </a:ext>
            </a:extLst>
          </p:cNvPr>
          <p:cNvSpPr/>
          <p:nvPr/>
        </p:nvSpPr>
        <p:spPr>
          <a:xfrm>
            <a:off x="969496" y="4419567"/>
            <a:ext cx="963386" cy="89807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55FC97-D198-4C3C-B929-FF26E0F77FD4}"/>
              </a:ext>
            </a:extLst>
          </p:cNvPr>
          <p:cNvSpPr/>
          <p:nvPr/>
        </p:nvSpPr>
        <p:spPr>
          <a:xfrm>
            <a:off x="1336888" y="4963128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466C595-805D-4D70-A267-156C4174C2E4}"/>
              </a:ext>
            </a:extLst>
          </p:cNvPr>
          <p:cNvSpPr/>
          <p:nvPr/>
        </p:nvSpPr>
        <p:spPr>
          <a:xfrm>
            <a:off x="835796" y="4364136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2B24BD-511B-410D-9BA2-7D54D1AC8305}"/>
              </a:ext>
            </a:extLst>
          </p:cNvPr>
          <p:cNvSpPr/>
          <p:nvPr/>
        </p:nvSpPr>
        <p:spPr>
          <a:xfrm>
            <a:off x="1050457" y="4955000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73036-AE9F-4089-AA0E-E3683FFC46EE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>
            <a:off x="1328043" y="5136320"/>
            <a:ext cx="8845" cy="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B52935-C9B1-4214-9ED0-4DDBFC6775F4}"/>
              </a:ext>
            </a:extLst>
          </p:cNvPr>
          <p:cNvCxnSpPr>
            <a:cxnSpLocks/>
          </p:cNvCxnSpPr>
          <p:nvPr/>
        </p:nvCxnSpPr>
        <p:spPr>
          <a:xfrm>
            <a:off x="1238237" y="5136319"/>
            <a:ext cx="147638" cy="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BF28AB-CA1E-46AF-8303-735DB7FE7CB6}"/>
              </a:ext>
            </a:extLst>
          </p:cNvPr>
          <p:cNvSpPr/>
          <p:nvPr/>
        </p:nvSpPr>
        <p:spPr>
          <a:xfrm>
            <a:off x="1050457" y="4811453"/>
            <a:ext cx="564017" cy="11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B3F7AC-043F-40F3-B0BC-D220E6F8E35F}"/>
              </a:ext>
            </a:extLst>
          </p:cNvPr>
          <p:cNvSpPr/>
          <p:nvPr/>
        </p:nvSpPr>
        <p:spPr>
          <a:xfrm>
            <a:off x="1813564" y="4690324"/>
            <a:ext cx="108006" cy="385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62BACA-D715-43C5-A605-42CA737165EE}"/>
              </a:ext>
            </a:extLst>
          </p:cNvPr>
          <p:cNvSpPr/>
          <p:nvPr/>
        </p:nvSpPr>
        <p:spPr>
          <a:xfrm>
            <a:off x="1905582" y="5758974"/>
            <a:ext cx="989515" cy="5675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0520B1E4-5993-4E7B-9F9D-40CB964A4C45}"/>
              </a:ext>
            </a:extLst>
          </p:cNvPr>
          <p:cNvSpPr/>
          <p:nvPr/>
        </p:nvSpPr>
        <p:spPr>
          <a:xfrm>
            <a:off x="2476517" y="5337774"/>
            <a:ext cx="963386" cy="89807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BBA3-D741-4A89-A267-76CE6B828D3B}"/>
              </a:ext>
            </a:extLst>
          </p:cNvPr>
          <p:cNvSpPr/>
          <p:nvPr/>
        </p:nvSpPr>
        <p:spPr>
          <a:xfrm>
            <a:off x="2843909" y="5881335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68696936-BE05-46E7-B696-F57A1D71D573}"/>
              </a:ext>
            </a:extLst>
          </p:cNvPr>
          <p:cNvSpPr/>
          <p:nvPr/>
        </p:nvSpPr>
        <p:spPr>
          <a:xfrm>
            <a:off x="2358984" y="5328268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169092-9E47-4584-B6A5-03B2FCDD4C0A}"/>
              </a:ext>
            </a:extLst>
          </p:cNvPr>
          <p:cNvSpPr/>
          <p:nvPr/>
        </p:nvSpPr>
        <p:spPr>
          <a:xfrm>
            <a:off x="2557478" y="5873207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8F7C37-2CFF-417F-9894-5BD03E7FD274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2835064" y="6054527"/>
            <a:ext cx="8845" cy="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2F78E8-7A75-4B5A-81D8-E20590C377F5}"/>
              </a:ext>
            </a:extLst>
          </p:cNvPr>
          <p:cNvCxnSpPr>
            <a:cxnSpLocks/>
          </p:cNvCxnSpPr>
          <p:nvPr/>
        </p:nvCxnSpPr>
        <p:spPr>
          <a:xfrm>
            <a:off x="2745258" y="6054526"/>
            <a:ext cx="147638" cy="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722D3-D3D1-4FAB-AE56-A376016D0295}"/>
              </a:ext>
            </a:extLst>
          </p:cNvPr>
          <p:cNvSpPr/>
          <p:nvPr/>
        </p:nvSpPr>
        <p:spPr>
          <a:xfrm>
            <a:off x="2557478" y="5729660"/>
            <a:ext cx="564017" cy="11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F32F16-B5B0-4B20-BE20-E29F9BE8D218}"/>
              </a:ext>
            </a:extLst>
          </p:cNvPr>
          <p:cNvSpPr/>
          <p:nvPr/>
        </p:nvSpPr>
        <p:spPr>
          <a:xfrm>
            <a:off x="3320585" y="5608531"/>
            <a:ext cx="108006" cy="385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6FEA0-2772-422F-80FE-FFAD09C53AFD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>
            <a:off x="2935622" y="5057689"/>
            <a:ext cx="8845" cy="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312720-B05F-4C99-B9F3-DEDC5F4EC783}"/>
              </a:ext>
            </a:extLst>
          </p:cNvPr>
          <p:cNvCxnSpPr>
            <a:cxnSpLocks/>
          </p:cNvCxnSpPr>
          <p:nvPr/>
        </p:nvCxnSpPr>
        <p:spPr>
          <a:xfrm>
            <a:off x="2845816" y="5057688"/>
            <a:ext cx="147638" cy="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C895138-8757-4097-82AC-A5D56D1BC754}"/>
              </a:ext>
            </a:extLst>
          </p:cNvPr>
          <p:cNvSpPr/>
          <p:nvPr/>
        </p:nvSpPr>
        <p:spPr>
          <a:xfrm>
            <a:off x="1907646" y="5523716"/>
            <a:ext cx="551288" cy="383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A5F9563A-9099-422E-9B98-F96D4E8D1146}"/>
              </a:ext>
            </a:extLst>
          </p:cNvPr>
          <p:cNvSpPr/>
          <p:nvPr/>
        </p:nvSpPr>
        <p:spPr>
          <a:xfrm>
            <a:off x="355434" y="5845683"/>
            <a:ext cx="1055838" cy="585456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08FC684-C2EC-409D-82BC-667F02CBFB25}"/>
              </a:ext>
            </a:extLst>
          </p:cNvPr>
          <p:cNvSpPr/>
          <p:nvPr/>
        </p:nvSpPr>
        <p:spPr>
          <a:xfrm>
            <a:off x="143906" y="4284799"/>
            <a:ext cx="801114" cy="1027021"/>
          </a:xfrm>
          <a:prstGeom prst="cube">
            <a:avLst>
              <a:gd name="adj" fmla="val 8602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261B52E9-3847-4888-991D-5241A6C5B868}"/>
              </a:ext>
            </a:extLst>
          </p:cNvPr>
          <p:cNvSpPr/>
          <p:nvPr/>
        </p:nvSpPr>
        <p:spPr>
          <a:xfrm>
            <a:off x="1841656" y="5844044"/>
            <a:ext cx="2672608" cy="515716"/>
          </a:xfrm>
          <a:prstGeom prst="cube">
            <a:avLst>
              <a:gd name="adj" fmla="val 14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E22A2D59-F3AC-4A36-819F-7DEC80801553}"/>
              </a:ext>
            </a:extLst>
          </p:cNvPr>
          <p:cNvSpPr/>
          <p:nvPr/>
        </p:nvSpPr>
        <p:spPr>
          <a:xfrm>
            <a:off x="1902898" y="5710891"/>
            <a:ext cx="2549659" cy="188657"/>
          </a:xfrm>
          <a:prstGeom prst="cube">
            <a:avLst>
              <a:gd name="adj" fmla="val 1603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EBC8339-E62F-4A8F-A73F-11BD24889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38" y="4997498"/>
            <a:ext cx="729249" cy="3402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20517A5-EFF0-4455-A590-D6660AF749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40" y="5210543"/>
            <a:ext cx="503382" cy="3206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F6819FB-0590-4AF6-A0C2-075AD1E196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02" y="5337773"/>
            <a:ext cx="435350" cy="395154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A436271-A66E-4255-9264-E61B1DC9C358}"/>
              </a:ext>
            </a:extLst>
          </p:cNvPr>
          <p:cNvCxnSpPr/>
          <p:nvPr/>
        </p:nvCxnSpPr>
        <p:spPr>
          <a:xfrm>
            <a:off x="6676438" y="4690324"/>
            <a:ext cx="1111728" cy="1352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FECF553-A055-4DB7-9051-1C2612E85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38995"/>
              </p:ext>
            </p:extLst>
          </p:nvPr>
        </p:nvGraphicFramePr>
        <p:xfrm>
          <a:off x="8162950" y="3699700"/>
          <a:ext cx="3771874" cy="2377440"/>
        </p:xfrm>
        <a:graphic>
          <a:graphicData uri="http://schemas.openxmlformats.org/drawingml/2006/table">
            <a:tbl>
              <a:tblPr/>
              <a:tblGrid>
                <a:gridCol w="3771874">
                  <a:extLst>
                    <a:ext uri="{9D8B030D-6E8A-4147-A177-3AD203B41FA5}">
                      <a16:colId xmlns:a16="http://schemas.microsoft.com/office/drawing/2014/main" val="996061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nonPolieBank of nonPoliceAmerica: &lt;b&gt;1700/month&lt;/b&gt; 500k&lt;br&gt;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796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&lt;/td&gt;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946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&lt;td&gt;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07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nonPoliceBank</a:t>
                      </a:r>
                      <a:r>
                        <a:rPr lang="en-US" dirty="0"/>
                        <a:t> of </a:t>
                      </a:r>
                      <a:r>
                        <a:rPr lang="en-US" dirty="0" err="1"/>
                        <a:t>nonPolciAmerica</a:t>
                      </a:r>
                      <a:r>
                        <a:rPr lang="en-US" dirty="0"/>
                        <a:t>: &lt;b&gt;3600/month&lt;/b&gt; 1M&lt;/b&gt;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41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&lt;/td&gt;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071095"/>
                  </a:ext>
                </a:extLst>
              </a:tr>
            </a:tbl>
          </a:graphicData>
        </a:graphic>
      </p:graphicFrame>
      <p:sp>
        <p:nvSpPr>
          <p:cNvPr id="57" name="Cube 56">
            <a:extLst>
              <a:ext uri="{FF2B5EF4-FFF2-40B4-BE49-F238E27FC236}">
                <a16:creationId xmlns:a16="http://schemas.microsoft.com/office/drawing/2014/main" id="{8A29A1C6-26D8-4B66-8810-E7072B9030DB}"/>
              </a:ext>
            </a:extLst>
          </p:cNvPr>
          <p:cNvSpPr/>
          <p:nvPr/>
        </p:nvSpPr>
        <p:spPr>
          <a:xfrm>
            <a:off x="4514264" y="4884497"/>
            <a:ext cx="1055184" cy="1239640"/>
          </a:xfrm>
          <a:prstGeom prst="cube">
            <a:avLst>
              <a:gd name="adj" fmla="val 799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4DE190-2886-43CB-BB9A-A13CF67963DF}"/>
              </a:ext>
            </a:extLst>
          </p:cNvPr>
          <p:cNvSpPr/>
          <p:nvPr/>
        </p:nvSpPr>
        <p:spPr>
          <a:xfrm>
            <a:off x="1785251" y="4750516"/>
            <a:ext cx="763401" cy="433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E416153A-B240-42BE-8A55-EA0E97B4BAED}"/>
              </a:ext>
            </a:extLst>
          </p:cNvPr>
          <p:cNvSpPr/>
          <p:nvPr/>
        </p:nvSpPr>
        <p:spPr>
          <a:xfrm>
            <a:off x="1648697" y="4363663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6CC578-4417-4523-875C-2A6121D26D2B}"/>
              </a:ext>
            </a:extLst>
          </p:cNvPr>
          <p:cNvSpPr/>
          <p:nvPr/>
        </p:nvSpPr>
        <p:spPr>
          <a:xfrm>
            <a:off x="1841656" y="4866969"/>
            <a:ext cx="624426" cy="2534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B4AFCFE-2456-4594-A6B0-F29CC497C354}"/>
              </a:ext>
            </a:extLst>
          </p:cNvPr>
          <p:cNvSpPr/>
          <p:nvPr/>
        </p:nvSpPr>
        <p:spPr>
          <a:xfrm>
            <a:off x="2136832" y="4922485"/>
            <a:ext cx="72363" cy="7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26CAB6-9D46-436D-AB85-FC7AA04766D2}"/>
              </a:ext>
            </a:extLst>
          </p:cNvPr>
          <p:cNvSpPr/>
          <p:nvPr/>
        </p:nvSpPr>
        <p:spPr>
          <a:xfrm>
            <a:off x="2151043" y="4996871"/>
            <a:ext cx="72363" cy="7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D6A39D-92B5-4E57-8D77-5EBC1AACF038}"/>
              </a:ext>
            </a:extLst>
          </p:cNvPr>
          <p:cNvSpPr txBox="1"/>
          <p:nvPr/>
        </p:nvSpPr>
        <p:spPr>
          <a:xfrm>
            <a:off x="786668" y="2996205"/>
            <a:ext cx="3553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FBI:WMD:TERRORSM.</a:t>
            </a:r>
            <a:r>
              <a:rPr lang="en-US" sz="800" strike="sngStrike" dirty="0" err="1"/>
              <a:t>instis</a:t>
            </a:r>
            <a:r>
              <a:rPr lang="en-US" sz="800" strike="sngStrike" dirty="0"/>
              <a:t>(al </a:t>
            </a:r>
            <a:r>
              <a:rPr lang="en-US" sz="800" strike="sngStrike" dirty="0" err="1"/>
              <a:t>kaida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cisoc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monriong</a:t>
            </a:r>
            <a:r>
              <a:rPr lang="en-US" sz="800" strike="sngStrike" dirty="0"/>
              <a:t> )</a:t>
            </a:r>
          </a:p>
          <a:p>
            <a:r>
              <a:rPr lang="en-US" dirty="0"/>
              <a:t>Interpol </a:t>
            </a:r>
            <a:r>
              <a:rPr lang="en-US" dirty="0" err="1"/>
              <a:t>Afgaign</a:t>
            </a:r>
            <a:endParaRPr lang="en-US" dirty="0"/>
          </a:p>
          <a:p>
            <a:r>
              <a:rPr lang="en-US" dirty="0"/>
              <a:t>MLK.CPVA.1987.PREA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F5E281-759F-441C-9AC4-34793F21779A}"/>
              </a:ext>
            </a:extLst>
          </p:cNvPr>
          <p:cNvSpPr txBox="1"/>
          <p:nvPr/>
        </p:nvSpPr>
        <p:spPr>
          <a:xfrm>
            <a:off x="3639622" y="3511697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HOMCIDE:IS-ABELL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6FF48F-107C-41AA-B7C9-6242B261B6F7}"/>
              </a:ext>
            </a:extLst>
          </p:cNvPr>
          <p:cNvSpPr txBox="1"/>
          <p:nvPr/>
        </p:nvSpPr>
        <p:spPr>
          <a:xfrm>
            <a:off x="3741364" y="3855761"/>
            <a:ext cx="390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0.1 INTETN PAYMENS.MLK</a:t>
            </a:r>
            <a:r>
              <a:rPr lang="en-US" sz="800" strike="sngStrike" dirty="0"/>
              <a:t>( Ubaid, </a:t>
            </a:r>
            <a:r>
              <a:rPr lang="en-US" sz="800" strike="sngStrike" dirty="0" err="1"/>
              <a:t>joyti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joti</a:t>
            </a:r>
            <a:r>
              <a:rPr lang="en-US" sz="800" strike="sngStrike" dirty="0"/>
              <a:t>)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C7593EDD-6B0D-4E3F-8917-9522A597F0ED}"/>
              </a:ext>
            </a:extLst>
          </p:cNvPr>
          <p:cNvSpPr/>
          <p:nvPr/>
        </p:nvSpPr>
        <p:spPr>
          <a:xfrm>
            <a:off x="2504996" y="4361945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71ED33-0CDD-427C-90DB-EEDE502FA4AF}"/>
              </a:ext>
            </a:extLst>
          </p:cNvPr>
          <p:cNvSpPr txBox="1"/>
          <p:nvPr/>
        </p:nvSpPr>
        <p:spPr>
          <a:xfrm>
            <a:off x="5013730" y="1251393"/>
            <a:ext cx="366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KING.QUEST </a:t>
            </a:r>
            <a:r>
              <a:rPr lang="en-US" dirty="0" err="1"/>
              <a:t>Pleason</a:t>
            </a:r>
            <a:r>
              <a:rPr lang="en-US" dirty="0"/>
              <a:t>, Ca </a:t>
            </a:r>
            <a:r>
              <a:rPr lang="en-US" dirty="0" err="1"/>
              <a:t>Kollen</a:t>
            </a:r>
            <a:r>
              <a:rPr lang="en-US" dirty="0"/>
              <a:t> </a:t>
            </a:r>
            <a:r>
              <a:rPr lang="en-US" dirty="0" err="1"/>
              <a:t>Stret</a:t>
            </a:r>
            <a:r>
              <a:rPr lang="en-US" dirty="0"/>
              <a:t> </a:t>
            </a:r>
          </a:p>
          <a:p>
            <a:r>
              <a:rPr lang="en-US" dirty="0"/>
              <a:t>	Dom </a:t>
            </a:r>
            <a:r>
              <a:rPr lang="en-US" dirty="0" err="1"/>
              <a:t>Cogln</a:t>
            </a:r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1353ACF-5FF8-4668-9667-F73A18148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166" y="3215639"/>
            <a:ext cx="692771" cy="296608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D0EF16D-6414-46D9-BB53-4D61236936D6}"/>
              </a:ext>
            </a:extLst>
          </p:cNvPr>
          <p:cNvSpPr/>
          <p:nvPr/>
        </p:nvSpPr>
        <p:spPr>
          <a:xfrm>
            <a:off x="6844360" y="3060551"/>
            <a:ext cx="900520" cy="8264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EA63109-9C29-4A4F-9B39-62EE5D50E9EF}"/>
              </a:ext>
            </a:extLst>
          </p:cNvPr>
          <p:cNvSpPr/>
          <p:nvPr/>
        </p:nvSpPr>
        <p:spPr>
          <a:xfrm>
            <a:off x="7113721" y="3182441"/>
            <a:ext cx="439031" cy="4662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439F544-031E-47F6-9893-76B9C0BD6D19}"/>
              </a:ext>
            </a:extLst>
          </p:cNvPr>
          <p:cNvSpPr/>
          <p:nvPr/>
        </p:nvSpPr>
        <p:spPr>
          <a:xfrm>
            <a:off x="7405687" y="3215639"/>
            <a:ext cx="147065" cy="174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FDC05-7C83-4CD3-9E25-03EF4D77787C}"/>
              </a:ext>
            </a:extLst>
          </p:cNvPr>
          <p:cNvSpPr txBox="1"/>
          <p:nvPr/>
        </p:nvSpPr>
        <p:spPr>
          <a:xfrm>
            <a:off x="5684520" y="1737360"/>
            <a:ext cx="504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MLK(Matthias, Center of power, </a:t>
            </a:r>
            <a:r>
              <a:rPr lang="en-US" dirty="0" err="1"/>
              <a:t>zentrum</a:t>
            </a:r>
            <a:r>
              <a:rPr lang="en-US" dirty="0"/>
              <a:t> </a:t>
            </a:r>
            <a:r>
              <a:rPr lang="en-US" dirty="0" err="1"/>
              <a:t>dermacht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strike="sngStrike" dirty="0"/>
              <a:t>Zillow overflights</a:t>
            </a:r>
          </a:p>
        </p:txBody>
      </p:sp>
      <p:sp>
        <p:nvSpPr>
          <p:cNvPr id="73" name="Cylinder 72">
            <a:extLst>
              <a:ext uri="{FF2B5EF4-FFF2-40B4-BE49-F238E27FC236}">
                <a16:creationId xmlns:a16="http://schemas.microsoft.com/office/drawing/2014/main" id="{4E3035BD-E9E1-41FD-8277-3C82903D16E4}"/>
              </a:ext>
            </a:extLst>
          </p:cNvPr>
          <p:cNvSpPr/>
          <p:nvPr/>
        </p:nvSpPr>
        <p:spPr>
          <a:xfrm>
            <a:off x="1354774" y="5065818"/>
            <a:ext cx="232985" cy="144565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>
            <a:extLst>
              <a:ext uri="{FF2B5EF4-FFF2-40B4-BE49-F238E27FC236}">
                <a16:creationId xmlns:a16="http://schemas.microsoft.com/office/drawing/2014/main" id="{0051022E-406C-4070-B77A-7D4800078A38}"/>
              </a:ext>
            </a:extLst>
          </p:cNvPr>
          <p:cNvSpPr/>
          <p:nvPr/>
        </p:nvSpPr>
        <p:spPr>
          <a:xfrm>
            <a:off x="1614474" y="5634262"/>
            <a:ext cx="241214" cy="203696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5997E632-FAAC-4865-B5FC-2704D4AB8119}"/>
              </a:ext>
            </a:extLst>
          </p:cNvPr>
          <p:cNvSpPr/>
          <p:nvPr/>
        </p:nvSpPr>
        <p:spPr>
          <a:xfrm>
            <a:off x="547741" y="5092764"/>
            <a:ext cx="201364" cy="142490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422F8C3E-8A90-46D1-BE6D-BA9D07FE6748}"/>
              </a:ext>
            </a:extLst>
          </p:cNvPr>
          <p:cNvSpPr/>
          <p:nvPr/>
        </p:nvSpPr>
        <p:spPr>
          <a:xfrm>
            <a:off x="281281" y="5604153"/>
            <a:ext cx="191914" cy="167522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E3007E3E-9DA0-4CD3-B8C1-239408A99239}"/>
              </a:ext>
            </a:extLst>
          </p:cNvPr>
          <p:cNvSpPr/>
          <p:nvPr/>
        </p:nvSpPr>
        <p:spPr>
          <a:xfrm>
            <a:off x="2864980" y="1718210"/>
            <a:ext cx="963386" cy="89807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9D134D-A6E8-48B8-8AC4-B97E07970990}"/>
              </a:ext>
            </a:extLst>
          </p:cNvPr>
          <p:cNvSpPr/>
          <p:nvPr/>
        </p:nvSpPr>
        <p:spPr>
          <a:xfrm>
            <a:off x="3232372" y="2261771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9A393C-5C79-41DD-AE9B-5DD02B7C1989}"/>
              </a:ext>
            </a:extLst>
          </p:cNvPr>
          <p:cNvSpPr/>
          <p:nvPr/>
        </p:nvSpPr>
        <p:spPr>
          <a:xfrm>
            <a:off x="2945941" y="2253643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2C8EDF1-E98C-4F54-A31D-620717DBE484}"/>
              </a:ext>
            </a:extLst>
          </p:cNvPr>
          <p:cNvSpPr/>
          <p:nvPr/>
        </p:nvSpPr>
        <p:spPr>
          <a:xfrm>
            <a:off x="2945941" y="2110096"/>
            <a:ext cx="564017" cy="11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EDF9B81-57E6-49D6-8F43-43C9352F57DE}"/>
              </a:ext>
            </a:extLst>
          </p:cNvPr>
          <p:cNvSpPr/>
          <p:nvPr/>
        </p:nvSpPr>
        <p:spPr>
          <a:xfrm>
            <a:off x="3709048" y="1988967"/>
            <a:ext cx="108006" cy="385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9E4E65-15D4-4E31-B540-B299FFC8C1BC}"/>
              </a:ext>
            </a:extLst>
          </p:cNvPr>
          <p:cNvCxnSpPr>
            <a:stCxn id="77" idx="3"/>
            <a:endCxn id="76" idx="1"/>
          </p:cNvCxnSpPr>
          <p:nvPr/>
        </p:nvCxnSpPr>
        <p:spPr>
          <a:xfrm>
            <a:off x="3223527" y="2434963"/>
            <a:ext cx="8845" cy="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F15234-9E7A-4531-AB35-9835116EFA8F}"/>
              </a:ext>
            </a:extLst>
          </p:cNvPr>
          <p:cNvCxnSpPr>
            <a:cxnSpLocks/>
          </p:cNvCxnSpPr>
          <p:nvPr/>
        </p:nvCxnSpPr>
        <p:spPr>
          <a:xfrm>
            <a:off x="3133721" y="2434962"/>
            <a:ext cx="147638" cy="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be 81">
            <a:extLst>
              <a:ext uri="{FF2B5EF4-FFF2-40B4-BE49-F238E27FC236}">
                <a16:creationId xmlns:a16="http://schemas.microsoft.com/office/drawing/2014/main" id="{E8EE5073-D933-4FD4-B5F6-8085B3BB7D79}"/>
              </a:ext>
            </a:extLst>
          </p:cNvPr>
          <p:cNvSpPr/>
          <p:nvPr/>
        </p:nvSpPr>
        <p:spPr>
          <a:xfrm>
            <a:off x="2792901" y="1739219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51B05D-CC2D-424F-9323-C88300E18528}"/>
              </a:ext>
            </a:extLst>
          </p:cNvPr>
          <p:cNvSpPr txBox="1"/>
          <p:nvPr/>
        </p:nvSpPr>
        <p:spPr>
          <a:xfrm>
            <a:off x="1328043" y="211009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nonPoliceAdd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F224EC-18D8-4964-98FB-5C5A38136085}"/>
              </a:ext>
            </a:extLst>
          </p:cNvPr>
          <p:cNvCxnSpPr/>
          <p:nvPr/>
        </p:nvCxnSpPr>
        <p:spPr>
          <a:xfrm flipH="1" flipV="1">
            <a:off x="4175760" y="5235159"/>
            <a:ext cx="4789019" cy="37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93C7A80-1116-452F-941C-FB92ADCDC669}"/>
              </a:ext>
            </a:extLst>
          </p:cNvPr>
          <p:cNvSpPr txBox="1"/>
          <p:nvPr/>
        </p:nvSpPr>
        <p:spPr>
          <a:xfrm>
            <a:off x="4128384" y="4890329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1Acre(SF)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7EECF35-86D2-4E08-B906-1156A93DC8AB}"/>
              </a:ext>
            </a:extLst>
          </p:cNvPr>
          <p:cNvCxnSpPr/>
          <p:nvPr/>
        </p:nvCxnSpPr>
        <p:spPr>
          <a:xfrm flipH="1">
            <a:off x="4514264" y="4225093"/>
            <a:ext cx="3648686" cy="61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9F5678F-8B55-4A18-8972-3881FD9DB405}"/>
              </a:ext>
            </a:extLst>
          </p:cNvPr>
          <p:cNvSpPr txBox="1"/>
          <p:nvPr/>
        </p:nvSpPr>
        <p:spPr>
          <a:xfrm>
            <a:off x="4478499" y="4308634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1Acre(!SF)</a:t>
            </a:r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9E1AC72C-99E1-4251-9F1A-ABB0D7B8DFA3}"/>
              </a:ext>
            </a:extLst>
          </p:cNvPr>
          <p:cNvSpPr/>
          <p:nvPr/>
        </p:nvSpPr>
        <p:spPr>
          <a:xfrm>
            <a:off x="2301922" y="5077223"/>
            <a:ext cx="201364" cy="142490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B858B4A-260C-40BD-BEC3-4E7CD4E42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37" y="2329792"/>
            <a:ext cx="1433434" cy="953885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7DFCE11-C5F4-452B-B3D4-6F795A081857}"/>
              </a:ext>
            </a:extLst>
          </p:cNvPr>
          <p:cNvSpPr/>
          <p:nvPr/>
        </p:nvSpPr>
        <p:spPr>
          <a:xfrm>
            <a:off x="10545395" y="3366039"/>
            <a:ext cx="16466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 err="1"/>
              <a:t>appple</a:t>
            </a:r>
            <a:r>
              <a:rPr lang="en-US" sz="800" strike="sngStrike" dirty="0"/>
              <a:t> headquarters one loop tree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9FB38389-2D68-44A7-9688-8F980262E5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526" y="2440342"/>
            <a:ext cx="829611" cy="607959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163B20C-B329-4231-A80E-62407442B6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0215" y="2688090"/>
            <a:ext cx="441521" cy="553114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8E7BC75-2216-454C-8B53-20881F9F3C0C}"/>
              </a:ext>
            </a:extLst>
          </p:cNvPr>
          <p:cNvCxnSpPr/>
          <p:nvPr/>
        </p:nvCxnSpPr>
        <p:spPr>
          <a:xfrm flipH="1" flipV="1">
            <a:off x="10990526" y="2329792"/>
            <a:ext cx="1201474" cy="8526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8ED3FD2-0EDD-4F89-8DE6-DA3FCBB84DE8}"/>
              </a:ext>
            </a:extLst>
          </p:cNvPr>
          <p:cNvSpPr txBox="1"/>
          <p:nvPr/>
        </p:nvSpPr>
        <p:spPr>
          <a:xfrm>
            <a:off x="6046166" y="288036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10:50000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38F3FD-AAB7-4C62-8268-5C5C4893CBAF}"/>
              </a:ext>
            </a:extLst>
          </p:cNvPr>
          <p:cNvSpPr/>
          <p:nvPr/>
        </p:nvSpPr>
        <p:spPr>
          <a:xfrm>
            <a:off x="6109119" y="3189711"/>
            <a:ext cx="785538" cy="2887429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750B7FD-5FAD-4DDB-86B4-A5D63A52A5CC}"/>
              </a:ext>
            </a:extLst>
          </p:cNvPr>
          <p:cNvSpPr/>
          <p:nvPr/>
        </p:nvSpPr>
        <p:spPr>
          <a:xfrm>
            <a:off x="5180685" y="1333520"/>
            <a:ext cx="5545186" cy="1029436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877CB64-6018-4866-8F87-276588D89E79}"/>
              </a:ext>
            </a:extLst>
          </p:cNvPr>
          <p:cNvSpPr/>
          <p:nvPr/>
        </p:nvSpPr>
        <p:spPr>
          <a:xfrm>
            <a:off x="10863957" y="2307563"/>
            <a:ext cx="1141462" cy="1029436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0000">
                <a:alpha val="7607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07EF94-957D-48B3-8516-E445C5502051}"/>
              </a:ext>
            </a:extLst>
          </p:cNvPr>
          <p:cNvSpPr/>
          <p:nvPr/>
        </p:nvSpPr>
        <p:spPr>
          <a:xfrm>
            <a:off x="10302240" y="1328671"/>
            <a:ext cx="1889760" cy="4160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ATOMCLOCK</a:t>
            </a:r>
          </a:p>
        </p:txBody>
      </p:sp>
    </p:spTree>
    <p:extLst>
      <p:ext uri="{BB962C8B-B14F-4D97-AF65-F5344CB8AC3E}">
        <p14:creationId xmlns:p14="http://schemas.microsoft.com/office/powerpoint/2010/main" val="71639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68F7D27-DB0F-41B0-A2EE-4B08C92B2A36}"/>
              </a:ext>
            </a:extLst>
          </p:cNvPr>
          <p:cNvSpPr/>
          <p:nvPr/>
        </p:nvSpPr>
        <p:spPr>
          <a:xfrm>
            <a:off x="1168244" y="4573257"/>
            <a:ext cx="4320063" cy="133093"/>
          </a:xfrm>
          <a:prstGeom prst="cube">
            <a:avLst>
              <a:gd name="adj" fmla="val 1603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E3B4494-801A-48E2-807D-4EB3DDDF0ABE}"/>
              </a:ext>
            </a:extLst>
          </p:cNvPr>
          <p:cNvSpPr/>
          <p:nvPr/>
        </p:nvSpPr>
        <p:spPr>
          <a:xfrm>
            <a:off x="1036973" y="4682111"/>
            <a:ext cx="4433671" cy="473039"/>
          </a:xfrm>
          <a:prstGeom prst="cube">
            <a:avLst>
              <a:gd name="adj" fmla="val 125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3DD39-6810-41E9-BCBD-BF7F3726B33D}"/>
              </a:ext>
            </a:extLst>
          </p:cNvPr>
          <p:cNvSpPr/>
          <p:nvPr/>
        </p:nvSpPr>
        <p:spPr>
          <a:xfrm>
            <a:off x="4833636" y="3934072"/>
            <a:ext cx="619055" cy="5286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8EE378-F15A-45E2-914D-63B7361F7E15}"/>
              </a:ext>
            </a:extLst>
          </p:cNvPr>
          <p:cNvSpPr/>
          <p:nvPr/>
        </p:nvSpPr>
        <p:spPr>
          <a:xfrm>
            <a:off x="44208" y="1663591"/>
            <a:ext cx="1249252" cy="1184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8548-0BB5-46F7-9F14-CF4DFB599E48}"/>
              </a:ext>
            </a:extLst>
          </p:cNvPr>
          <p:cNvSpPr/>
          <p:nvPr/>
        </p:nvSpPr>
        <p:spPr>
          <a:xfrm>
            <a:off x="2745258" y="1598790"/>
            <a:ext cx="2275366" cy="481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45A75075-5AA2-4056-9D1F-780EA1FB4E0D}"/>
              </a:ext>
            </a:extLst>
          </p:cNvPr>
          <p:cNvSpPr/>
          <p:nvPr/>
        </p:nvSpPr>
        <p:spPr>
          <a:xfrm>
            <a:off x="3312665" y="2505155"/>
            <a:ext cx="963386" cy="89807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9B2F1-4CBB-42E6-9429-263C17DB0E78}"/>
              </a:ext>
            </a:extLst>
          </p:cNvPr>
          <p:cNvSpPr/>
          <p:nvPr/>
        </p:nvSpPr>
        <p:spPr>
          <a:xfrm>
            <a:off x="3680057" y="3048716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EE2D9-E6FF-4201-AFAC-6DF8B8F50731}"/>
              </a:ext>
            </a:extLst>
          </p:cNvPr>
          <p:cNvSpPr/>
          <p:nvPr/>
        </p:nvSpPr>
        <p:spPr>
          <a:xfrm>
            <a:off x="3393626" y="3040588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AC833-DB74-448D-84BA-2445E53BE335}"/>
              </a:ext>
            </a:extLst>
          </p:cNvPr>
          <p:cNvSpPr/>
          <p:nvPr/>
        </p:nvSpPr>
        <p:spPr>
          <a:xfrm>
            <a:off x="3393626" y="2897041"/>
            <a:ext cx="564017" cy="11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38EFBD-9323-4F11-B759-A1ECB0F76BCE}"/>
              </a:ext>
            </a:extLst>
          </p:cNvPr>
          <p:cNvSpPr/>
          <p:nvPr/>
        </p:nvSpPr>
        <p:spPr>
          <a:xfrm>
            <a:off x="4156733" y="2775912"/>
            <a:ext cx="108006" cy="385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33DAC9-A164-464B-9749-23F362AA8358}"/>
              </a:ext>
            </a:extLst>
          </p:cNvPr>
          <p:cNvSpPr txBox="1"/>
          <p:nvPr/>
        </p:nvSpPr>
        <p:spPr>
          <a:xfrm>
            <a:off x="2136832" y="6346381"/>
            <a:ext cx="22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!Police Sirens: 5:39PM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3B808A73-297A-4159-9496-20F8D5CBB3AF}"/>
              </a:ext>
            </a:extLst>
          </p:cNvPr>
          <p:cNvSpPr/>
          <p:nvPr/>
        </p:nvSpPr>
        <p:spPr>
          <a:xfrm>
            <a:off x="9429895" y="4154103"/>
            <a:ext cx="1068555" cy="1650729"/>
          </a:xfrm>
          <a:prstGeom prst="cube">
            <a:avLst>
              <a:gd name="adj" fmla="val 799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39BE8F8-7021-48B6-8AA3-BC8B650B4A18}"/>
              </a:ext>
            </a:extLst>
          </p:cNvPr>
          <p:cNvSpPr/>
          <p:nvPr/>
        </p:nvSpPr>
        <p:spPr>
          <a:xfrm>
            <a:off x="9822709" y="2215308"/>
            <a:ext cx="963386" cy="89807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501703BF-DC6F-4BD2-A891-0446DBC2026D}"/>
              </a:ext>
            </a:extLst>
          </p:cNvPr>
          <p:cNvSpPr/>
          <p:nvPr/>
        </p:nvSpPr>
        <p:spPr>
          <a:xfrm>
            <a:off x="9714362" y="2175624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3D15B4-2899-4600-854A-6D8C8E62FA6E}"/>
              </a:ext>
            </a:extLst>
          </p:cNvPr>
          <p:cNvCxnSpPr>
            <a:cxnSpLocks/>
          </p:cNvCxnSpPr>
          <p:nvPr/>
        </p:nvCxnSpPr>
        <p:spPr>
          <a:xfrm>
            <a:off x="10181256" y="2932061"/>
            <a:ext cx="8845" cy="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0E01A65-C3B4-4F6D-B1ED-DEF7D43652BD}"/>
              </a:ext>
            </a:extLst>
          </p:cNvPr>
          <p:cNvSpPr/>
          <p:nvPr/>
        </p:nvSpPr>
        <p:spPr>
          <a:xfrm>
            <a:off x="9903670" y="2607194"/>
            <a:ext cx="564017" cy="11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A038D-849B-461B-AB83-278675B40AE5}"/>
              </a:ext>
            </a:extLst>
          </p:cNvPr>
          <p:cNvSpPr/>
          <p:nvPr/>
        </p:nvSpPr>
        <p:spPr>
          <a:xfrm>
            <a:off x="5362638" y="3310517"/>
            <a:ext cx="108006" cy="385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E0C38E9-3E69-4D89-A1BC-8362A37E41DB}"/>
              </a:ext>
            </a:extLst>
          </p:cNvPr>
          <p:cNvSpPr/>
          <p:nvPr/>
        </p:nvSpPr>
        <p:spPr>
          <a:xfrm>
            <a:off x="1485141" y="3432794"/>
            <a:ext cx="963386" cy="89807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69D2-B275-4DAC-8944-077ACA1F9C13}"/>
              </a:ext>
            </a:extLst>
          </p:cNvPr>
          <p:cNvSpPr/>
          <p:nvPr/>
        </p:nvSpPr>
        <p:spPr>
          <a:xfrm>
            <a:off x="3909634" y="5452266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60EFAEF7-A8FE-4F9D-86AE-37C754BA845C}"/>
              </a:ext>
            </a:extLst>
          </p:cNvPr>
          <p:cNvSpPr/>
          <p:nvPr/>
        </p:nvSpPr>
        <p:spPr>
          <a:xfrm>
            <a:off x="1367695" y="3377729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2D3C70-7B45-4412-A156-FF3841E21C6F}"/>
              </a:ext>
            </a:extLst>
          </p:cNvPr>
          <p:cNvSpPr/>
          <p:nvPr/>
        </p:nvSpPr>
        <p:spPr>
          <a:xfrm>
            <a:off x="3655225" y="5442193"/>
            <a:ext cx="277586" cy="362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DA4C60-E8F9-4447-907E-5D599B916821}"/>
              </a:ext>
            </a:extLst>
          </p:cNvPr>
          <p:cNvCxnSpPr>
            <a:stCxn id="31" idx="3"/>
            <a:endCxn id="29" idx="1"/>
          </p:cNvCxnSpPr>
          <p:nvPr/>
        </p:nvCxnSpPr>
        <p:spPr>
          <a:xfrm flipH="1">
            <a:off x="3909634" y="5623513"/>
            <a:ext cx="23177" cy="1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2B17672-6073-4EF8-B014-D8829EE4A625}"/>
              </a:ext>
            </a:extLst>
          </p:cNvPr>
          <p:cNvSpPr/>
          <p:nvPr/>
        </p:nvSpPr>
        <p:spPr>
          <a:xfrm>
            <a:off x="1639546" y="3840513"/>
            <a:ext cx="497285" cy="385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40FA58-7282-4BEE-8290-E45E366893F7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3671212" y="3221908"/>
            <a:ext cx="8845" cy="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EF28E7-78CA-4138-9A0E-87F30894774D}"/>
              </a:ext>
            </a:extLst>
          </p:cNvPr>
          <p:cNvCxnSpPr>
            <a:cxnSpLocks/>
          </p:cNvCxnSpPr>
          <p:nvPr/>
        </p:nvCxnSpPr>
        <p:spPr>
          <a:xfrm>
            <a:off x="3581406" y="3221907"/>
            <a:ext cx="147638" cy="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083E2BD-9373-4EF6-B9CE-F23BA8BA797D}"/>
              </a:ext>
            </a:extLst>
          </p:cNvPr>
          <p:cNvSpPr/>
          <p:nvPr/>
        </p:nvSpPr>
        <p:spPr>
          <a:xfrm>
            <a:off x="3234728" y="3870441"/>
            <a:ext cx="1237103" cy="528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EB0FB99F-B167-4892-90C4-A9975C89FBD7}"/>
              </a:ext>
            </a:extLst>
          </p:cNvPr>
          <p:cNvSpPr/>
          <p:nvPr/>
        </p:nvSpPr>
        <p:spPr>
          <a:xfrm>
            <a:off x="6620027" y="6042732"/>
            <a:ext cx="1055838" cy="585456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D63DCA24-41DB-4059-90D0-80A711FA9B30}"/>
              </a:ext>
            </a:extLst>
          </p:cNvPr>
          <p:cNvSpPr/>
          <p:nvPr/>
        </p:nvSpPr>
        <p:spPr>
          <a:xfrm>
            <a:off x="8716980" y="3161682"/>
            <a:ext cx="801114" cy="1027021"/>
          </a:xfrm>
          <a:prstGeom prst="cube">
            <a:avLst>
              <a:gd name="adj" fmla="val 8602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D97ADF83-60F5-4968-8196-21830C1EBCC5}"/>
              </a:ext>
            </a:extLst>
          </p:cNvPr>
          <p:cNvSpPr/>
          <p:nvPr/>
        </p:nvSpPr>
        <p:spPr>
          <a:xfrm>
            <a:off x="5565582" y="5013766"/>
            <a:ext cx="1055184" cy="1239640"/>
          </a:xfrm>
          <a:prstGeom prst="cube">
            <a:avLst>
              <a:gd name="adj" fmla="val 799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A4455C-F324-49AF-B3C6-6762C1E943F0}"/>
              </a:ext>
            </a:extLst>
          </p:cNvPr>
          <p:cNvSpPr/>
          <p:nvPr/>
        </p:nvSpPr>
        <p:spPr>
          <a:xfrm>
            <a:off x="6408213" y="3820578"/>
            <a:ext cx="763401" cy="433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D5BA2CD7-22A2-4336-A756-1F3964BBDA7B}"/>
              </a:ext>
            </a:extLst>
          </p:cNvPr>
          <p:cNvSpPr/>
          <p:nvPr/>
        </p:nvSpPr>
        <p:spPr>
          <a:xfrm>
            <a:off x="5503134" y="2551165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B2DF3-A5C8-4C55-86AC-787416F4C7FC}"/>
              </a:ext>
            </a:extLst>
          </p:cNvPr>
          <p:cNvSpPr/>
          <p:nvPr/>
        </p:nvSpPr>
        <p:spPr>
          <a:xfrm>
            <a:off x="6384581" y="3302259"/>
            <a:ext cx="624426" cy="2534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ED57D1-C68B-417A-B1E6-44D6A27C9854}"/>
              </a:ext>
            </a:extLst>
          </p:cNvPr>
          <p:cNvSpPr/>
          <p:nvPr/>
        </p:nvSpPr>
        <p:spPr>
          <a:xfrm>
            <a:off x="6078963" y="3709277"/>
            <a:ext cx="72363" cy="7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F06E3FA-8F8D-4487-A4B0-2C1DF8BB7C95}"/>
              </a:ext>
            </a:extLst>
          </p:cNvPr>
          <p:cNvSpPr/>
          <p:nvPr/>
        </p:nvSpPr>
        <p:spPr>
          <a:xfrm>
            <a:off x="6093174" y="3783663"/>
            <a:ext cx="72363" cy="7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ACAFA052-0C25-4BB4-BAB7-4C10EC51115A}"/>
              </a:ext>
            </a:extLst>
          </p:cNvPr>
          <p:cNvSpPr/>
          <p:nvPr/>
        </p:nvSpPr>
        <p:spPr>
          <a:xfrm>
            <a:off x="3240586" y="2526164"/>
            <a:ext cx="1180080" cy="401392"/>
          </a:xfrm>
          <a:prstGeom prst="cube">
            <a:avLst>
              <a:gd name="adj" fmla="val 835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479B98E5-B1AC-4576-8BD0-D5ED1D2D9B36}"/>
              </a:ext>
            </a:extLst>
          </p:cNvPr>
          <p:cNvSpPr/>
          <p:nvPr/>
        </p:nvSpPr>
        <p:spPr>
          <a:xfrm>
            <a:off x="8091893" y="2123577"/>
            <a:ext cx="232985" cy="144565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2A610A95-EC89-4CF7-A052-7DFA3CF3AFCB}"/>
              </a:ext>
            </a:extLst>
          </p:cNvPr>
          <p:cNvSpPr/>
          <p:nvPr/>
        </p:nvSpPr>
        <p:spPr>
          <a:xfrm>
            <a:off x="1685562" y="2783130"/>
            <a:ext cx="146345" cy="27544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apezoid 52">
            <a:extLst>
              <a:ext uri="{FF2B5EF4-FFF2-40B4-BE49-F238E27FC236}">
                <a16:creationId xmlns:a16="http://schemas.microsoft.com/office/drawing/2014/main" id="{60EB1D81-6270-4EDE-8719-67469F85E4D6}"/>
              </a:ext>
            </a:extLst>
          </p:cNvPr>
          <p:cNvSpPr/>
          <p:nvPr/>
        </p:nvSpPr>
        <p:spPr>
          <a:xfrm>
            <a:off x="1663549" y="2664344"/>
            <a:ext cx="191914" cy="167522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6E6D-776B-4263-A325-227846AC8DFC}"/>
              </a:ext>
            </a:extLst>
          </p:cNvPr>
          <p:cNvSpPr txBox="1"/>
          <p:nvPr/>
        </p:nvSpPr>
        <p:spPr>
          <a:xfrm>
            <a:off x="0" y="1368701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1Acre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20FE3C3D-AE9B-4B94-82BE-E28E1131B587}"/>
              </a:ext>
            </a:extLst>
          </p:cNvPr>
          <p:cNvSpPr/>
          <p:nvPr/>
        </p:nvSpPr>
        <p:spPr>
          <a:xfrm>
            <a:off x="7933267" y="4462614"/>
            <a:ext cx="201364" cy="142490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4FD0E4B-FDFF-47AC-B2DC-4C9D35D13AD9}"/>
              </a:ext>
            </a:extLst>
          </p:cNvPr>
          <p:cNvSpPr/>
          <p:nvPr/>
        </p:nvSpPr>
        <p:spPr>
          <a:xfrm>
            <a:off x="224348" y="5339314"/>
            <a:ext cx="1234440" cy="28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6FBC09-0A0E-469E-A2B2-5D1C646EC35B}"/>
              </a:ext>
            </a:extLst>
          </p:cNvPr>
          <p:cNvSpPr/>
          <p:nvPr/>
        </p:nvSpPr>
        <p:spPr>
          <a:xfrm>
            <a:off x="361508" y="5730193"/>
            <a:ext cx="1097280" cy="674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5646F3-180A-4470-8E23-9ED3FAC0D681}"/>
              </a:ext>
            </a:extLst>
          </p:cNvPr>
          <p:cNvSpPr/>
          <p:nvPr/>
        </p:nvSpPr>
        <p:spPr>
          <a:xfrm>
            <a:off x="448495" y="581891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B6AD39-D8E8-4842-BECD-B88421C906A1}"/>
              </a:ext>
            </a:extLst>
          </p:cNvPr>
          <p:cNvSpPr txBox="1"/>
          <p:nvPr/>
        </p:nvSpPr>
        <p:spPr>
          <a:xfrm>
            <a:off x="223143" y="5895854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Dream </a:t>
            </a:r>
          </a:p>
          <a:p>
            <a:r>
              <a:rPr lang="en-US" sz="800" dirty="0"/>
              <a:t>Completed</a:t>
            </a:r>
          </a:p>
          <a:p>
            <a:r>
              <a:rPr lang="en-US" sz="800" dirty="0"/>
              <a:t>(delta)</a:t>
            </a:r>
          </a:p>
          <a:p>
            <a:r>
              <a:rPr lang="en-US" sz="800" dirty="0"/>
              <a:t>&amp;</a:t>
            </a:r>
            <a:r>
              <a:rPr lang="en-US" sz="800" dirty="0" err="1"/>
              <a:t>nonPoliceQOS.eval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969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422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custom-tc-ems10@FortWorthPublicLibrary.org</cp:lastModifiedBy>
  <cp:revision>14</cp:revision>
  <dcterms:created xsi:type="dcterms:W3CDTF">2023-10-20T17:09:16Z</dcterms:created>
  <dcterms:modified xsi:type="dcterms:W3CDTF">2023-10-25T23:54:11Z</dcterms:modified>
</cp:coreProperties>
</file>