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6" r:id="rId30"/>
    <p:sldId id="287" r:id="rId31"/>
    <p:sldId id="285" r:id="rId32"/>
    <p:sldId id="288" r:id="rId33"/>
    <p:sldId id="282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3" autoAdjust="0"/>
    <p:restoredTop sz="94660"/>
  </p:normalViewPr>
  <p:slideViewPr>
    <p:cSldViewPr snapToGrid="0">
      <p:cViewPr varScale="1">
        <p:scale>
          <a:sx n="98" d="100"/>
          <a:sy n="98" d="100"/>
        </p:scale>
        <p:origin x="2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8611-ED0C-4D4A-A2A4-018C8547479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E45FD-94A6-4E3A-A2F3-E987EAAD8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28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8611-ED0C-4D4A-A2A4-018C8547479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E45FD-94A6-4E3A-A2F3-E987EAAD8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65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8611-ED0C-4D4A-A2A4-018C8547479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E45FD-94A6-4E3A-A2F3-E987EAAD8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4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8611-ED0C-4D4A-A2A4-018C8547479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E45FD-94A6-4E3A-A2F3-E987EAAD8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93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8611-ED0C-4D4A-A2A4-018C8547479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E45FD-94A6-4E3A-A2F3-E987EAAD8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8611-ED0C-4D4A-A2A4-018C8547479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E45FD-94A6-4E3A-A2F3-E987EAAD8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8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8611-ED0C-4D4A-A2A4-018C8547479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E45FD-94A6-4E3A-A2F3-E987EAAD8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9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8611-ED0C-4D4A-A2A4-018C8547479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E45FD-94A6-4E3A-A2F3-E987EAAD8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8611-ED0C-4D4A-A2A4-018C8547479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E45FD-94A6-4E3A-A2F3-E987EAAD8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82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8611-ED0C-4D4A-A2A4-018C8547479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E45FD-94A6-4E3A-A2F3-E987EAAD8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9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8611-ED0C-4D4A-A2A4-018C8547479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E45FD-94A6-4E3A-A2F3-E987EAAD8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98611-ED0C-4D4A-A2A4-018C8547479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E45FD-94A6-4E3A-A2F3-E987EAAD8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6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8.jp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5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26.jpg"/><Relationship Id="rId7" Type="http://schemas.openxmlformats.org/officeDocument/2006/relationships/image" Target="../media/image24.png"/><Relationship Id="rId12" Type="http://schemas.openxmlformats.org/officeDocument/2006/relationships/image" Target="../media/image2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5" Type="http://schemas.openxmlformats.org/officeDocument/2006/relationships/image" Target="../media/image22.png"/><Relationship Id="rId10" Type="http://schemas.openxmlformats.org/officeDocument/2006/relationships/image" Target="../media/image25.jpeg"/><Relationship Id="rId4" Type="http://schemas.openxmlformats.org/officeDocument/2006/relationships/image" Target="../media/image8.jpg"/><Relationship Id="rId9" Type="http://schemas.openxmlformats.org/officeDocument/2006/relationships/image" Target="../media/image21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82029" cy="55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43603" y="592904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	  LABORE CODE </a:t>
            </a:r>
            <a:r>
              <a:rPr lang="en-US" dirty="0" err="1" smtClean="0"/>
              <a:t>ibm.dmielr.apple</a:t>
            </a:r>
            <a:r>
              <a:rPr lang="en-US" dirty="0" smtClean="0"/>
              <a:t>   hard-to-find</a:t>
            </a:r>
          </a:p>
          <a:p>
            <a:r>
              <a:rPr lang="en-US" dirty="0" smtClean="0"/>
              <a:t>			, </a:t>
            </a:r>
            <a:r>
              <a:rPr lang="en-US" dirty="0" err="1" smtClean="0"/>
              <a:t>Tahomse</a:t>
            </a:r>
            <a:r>
              <a:rPr lang="en-US" dirty="0" smtClean="0"/>
              <a:t> (Lux)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82029" y="557561"/>
            <a:ext cx="0" cy="638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55074" y="1494264"/>
            <a:ext cx="2934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Gorhceoh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fox,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Thamas</a:t>
            </a:r>
            <a:r>
              <a:rPr lang="en-US" dirty="0" smtClean="0"/>
              <a:t> Falter)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46849" y="1494264"/>
            <a:ext cx="6477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Dr. Dieter Zetsche live in nice </a:t>
            </a:r>
            <a:r>
              <a:rPr lang="en-US" dirty="0" err="1" smtClean="0"/>
              <a:t>neobheorghood</a:t>
            </a:r>
            <a:endParaRPr lang="en-US" dirty="0" smtClean="0"/>
          </a:p>
          <a:p>
            <a:r>
              <a:rPr lang="en-US" dirty="0" err="1" smtClean="0"/>
              <a:t>Assined</a:t>
            </a:r>
            <a:r>
              <a:rPr lang="en-US" dirty="0" smtClean="0"/>
              <a:t> by Soviet Union </a:t>
            </a:r>
            <a:r>
              <a:rPr lang="en-US" dirty="0" err="1" smtClean="0"/>
              <a:t>Micheal</a:t>
            </a:r>
            <a:r>
              <a:rPr lang="en-US" dirty="0" smtClean="0"/>
              <a:t> </a:t>
            </a:r>
            <a:r>
              <a:rPr lang="en-US" dirty="0" err="1" smtClean="0"/>
              <a:t>Grohheve</a:t>
            </a:r>
            <a:endParaRPr lang="en-US" dirty="0" smtClean="0"/>
          </a:p>
          <a:p>
            <a:r>
              <a:rPr lang="en-US" strike="sngStrike" dirty="0" smtClean="0"/>
              <a:t>Fox(WHITE) ------------------</a:t>
            </a:r>
            <a:r>
              <a:rPr lang="en-US" strike="sngStrike" dirty="0" smtClean="0">
                <a:sym typeface="Wingdings" panose="05000000000000000000" pitchFamily="2" charset="2"/>
              </a:rPr>
              <a:t></a:t>
            </a:r>
            <a:r>
              <a:rPr lang="en-US" strike="sngStrike" dirty="0" smtClean="0"/>
              <a:t> Jordan, -----</a:t>
            </a:r>
            <a:r>
              <a:rPr lang="en-US" strike="sngStrike" dirty="0" smtClean="0">
                <a:sym typeface="Wingdings" panose="05000000000000000000" pitchFamily="2" charset="2"/>
              </a:rPr>
              <a:t> </a:t>
            </a:r>
            <a:r>
              <a:rPr lang="en-US" strike="sngStrike" dirty="0" smtClean="0"/>
              <a:t>Jackson(child </a:t>
            </a:r>
            <a:r>
              <a:rPr lang="en-US" strike="sngStrike" dirty="0" err="1" smtClean="0"/>
              <a:t>molestor</a:t>
            </a:r>
            <a:r>
              <a:rPr lang="en-US" strike="sngStrike" dirty="0" smtClean="0"/>
              <a:t>)</a:t>
            </a:r>
            <a:endParaRPr lang="en-US" strike="sngStrike" dirty="0"/>
          </a:p>
        </p:txBody>
      </p:sp>
      <p:sp>
        <p:nvSpPr>
          <p:cNvPr id="10" name="Rectangle 9"/>
          <p:cNvSpPr/>
          <p:nvPr/>
        </p:nvSpPr>
        <p:spPr>
          <a:xfrm>
            <a:off x="1735595" y="1146929"/>
            <a:ext cx="1320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hard-to-find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 flipH="1">
            <a:off x="4379452" y="2719387"/>
            <a:ext cx="554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CAMP DAVID   </a:t>
            </a:r>
            <a:r>
              <a:rPr lang="en-US" strike="sngStrike" dirty="0" err="1" smtClean="0"/>
              <a:t>Perfum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Womens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Daidosff</a:t>
            </a:r>
            <a:endParaRPr lang="en-US" strike="sngStrike" dirty="0"/>
          </a:p>
        </p:txBody>
      </p:sp>
      <p:sp>
        <p:nvSpPr>
          <p:cNvPr id="12" name="TextBox 11"/>
          <p:cNvSpPr txBox="1"/>
          <p:nvPr/>
        </p:nvSpPr>
        <p:spPr>
          <a:xfrm>
            <a:off x="8397687" y="70139"/>
            <a:ext cx="388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MONOPOLIST</a:t>
            </a:r>
            <a:r>
              <a:rPr lang="en-US" strike="sngStrike" dirty="0" smtClean="0"/>
              <a:t>(THOMAS-MAN-STRASSE)</a:t>
            </a:r>
            <a:endParaRPr lang="en-US" strike="sngStrike" dirty="0"/>
          </a:p>
        </p:txBody>
      </p:sp>
      <p:sp>
        <p:nvSpPr>
          <p:cNvPr id="14" name="TextBox 13"/>
          <p:cNvSpPr txBox="1"/>
          <p:nvPr/>
        </p:nvSpPr>
        <p:spPr>
          <a:xfrm>
            <a:off x="4812030" y="847933"/>
            <a:ext cx="4900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!LARRY </a:t>
            </a:r>
            <a:r>
              <a:rPr lang="en-US" strike="sngStrike" dirty="0" err="1" smtClean="0"/>
              <a:t>baksketball</a:t>
            </a:r>
            <a:r>
              <a:rPr lang="en-US" strike="sngStrike" dirty="0" smtClean="0"/>
              <a:t> hoop </a:t>
            </a:r>
            <a:r>
              <a:rPr lang="en-US" strike="sngStrike" dirty="0" err="1" smtClean="0"/>
              <a:t>frontyard</a:t>
            </a:r>
            <a:endParaRPr lang="en-US" strike="sngStrike" dirty="0" smtClean="0"/>
          </a:p>
          <a:p>
            <a:r>
              <a:rPr lang="en-US" strike="sngStrike" dirty="0"/>
              <a:t> </a:t>
            </a:r>
            <a:r>
              <a:rPr lang="en-US" strike="sngStrike" dirty="0" smtClean="0"/>
              <a:t> American Tings CUM/sap selected </a:t>
            </a:r>
            <a:r>
              <a:rPr lang="en-US" strike="sngStrike" dirty="0" err="1" smtClean="0"/>
              <a:t>becker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redhair</a:t>
            </a:r>
            <a:endParaRPr lang="en-US" strike="sngStrike" dirty="0"/>
          </a:p>
        </p:txBody>
      </p:sp>
      <p:sp>
        <p:nvSpPr>
          <p:cNvPr id="15" name="TextBox 14"/>
          <p:cNvSpPr txBox="1"/>
          <p:nvPr/>
        </p:nvSpPr>
        <p:spPr>
          <a:xfrm>
            <a:off x="1786549" y="3273386"/>
            <a:ext cx="75141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CHEKPOINCHARLD (</a:t>
            </a:r>
            <a:r>
              <a:rPr lang="en-US" dirty="0" err="1" smtClean="0"/>
              <a:t>mekers</a:t>
            </a:r>
            <a:r>
              <a:rPr lang="en-US" dirty="0" smtClean="0"/>
              <a:t>, </a:t>
            </a:r>
            <a:r>
              <a:rPr lang="en-US" dirty="0" err="1" smtClean="0"/>
              <a:t>wende</a:t>
            </a:r>
            <a:r>
              <a:rPr lang="en-US" dirty="0" smtClean="0"/>
              <a:t> (</a:t>
            </a:r>
            <a:r>
              <a:rPr lang="en-US" dirty="0" err="1" smtClean="0"/>
              <a:t>tranl</a:t>
            </a:r>
            <a:r>
              <a:rPr lang="en-US" dirty="0" smtClean="0"/>
              <a:t>) </a:t>
            </a:r>
            <a:r>
              <a:rPr lang="en-US" dirty="0" err="1" smtClean="0"/>
              <a:t>turing</a:t>
            </a:r>
            <a:r>
              <a:rPr lang="en-US" dirty="0" smtClean="0"/>
              <a:t> </a:t>
            </a:r>
            <a:r>
              <a:rPr lang="en-US" dirty="0" err="1" smtClean="0"/>
              <a:t>pintn</a:t>
            </a:r>
            <a:endParaRPr lang="en-US" dirty="0" smtClean="0"/>
          </a:p>
          <a:p>
            <a:r>
              <a:rPr lang="en-US" dirty="0" err="1" smtClean="0"/>
              <a:t>Thhas</a:t>
            </a:r>
            <a:r>
              <a:rPr lang="en-US" dirty="0" smtClean="0"/>
              <a:t>-is-</a:t>
            </a:r>
            <a:r>
              <a:rPr lang="en-US" dirty="0" err="1" smtClean="0"/>
              <a:t>diether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Thaoms</a:t>
            </a:r>
            <a:r>
              <a:rPr lang="en-US" dirty="0" smtClean="0"/>
              <a:t> </a:t>
            </a:r>
            <a:r>
              <a:rPr lang="en-US" dirty="0" err="1" smtClean="0"/>
              <a:t>Dieer</a:t>
            </a:r>
            <a:r>
              <a:rPr lang="en-US" dirty="0" smtClean="0"/>
              <a:t> </a:t>
            </a:r>
            <a:r>
              <a:rPr lang="en-US" dirty="0" err="1" smtClean="0"/>
              <a:t>ibm.dmielr.appel.Davidson</a:t>
            </a:r>
            <a:endParaRPr lang="en-US" dirty="0" smtClean="0"/>
          </a:p>
          <a:p>
            <a:r>
              <a:rPr lang="en-US" dirty="0"/>
              <a:t>	 </a:t>
            </a:r>
            <a:r>
              <a:rPr lang="en-US" dirty="0" smtClean="0"/>
              <a:t>       </a:t>
            </a:r>
            <a:r>
              <a:rPr lang="en-US" dirty="0" err="1" smtClean="0"/>
              <a:t>ibm.miler</a:t>
            </a:r>
            <a:r>
              <a:rPr lang="en-US" dirty="0" smtClean="0"/>
              <a:t>.</a:t>
            </a:r>
            <a:r>
              <a:rPr lang="en-US" strike="sngStrike" dirty="0" smtClean="0"/>
              <a:t>                THOMAS-MAN-STRASSE</a:t>
            </a:r>
          </a:p>
          <a:p>
            <a:endParaRPr lang="en-US" strike="sngStrike" dirty="0"/>
          </a:p>
          <a:p>
            <a:r>
              <a:rPr lang="en-US" strike="sngStrike" dirty="0" smtClean="0"/>
              <a:t>Steve and </a:t>
            </a:r>
            <a:r>
              <a:rPr lang="en-US" strike="sngStrike" dirty="0" err="1" smtClean="0"/>
              <a:t>thoms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druink</a:t>
            </a:r>
            <a:r>
              <a:rPr lang="en-US" strike="sngStrike" dirty="0" smtClean="0"/>
              <a:t> near parky with leather </a:t>
            </a:r>
            <a:r>
              <a:rPr lang="en-US" strike="sngStrike" dirty="0" err="1" smtClean="0"/>
              <a:t>sute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buetting</a:t>
            </a:r>
            <a:r>
              <a:rPr lang="en-US" strike="sngStrike" dirty="0" smtClean="0"/>
              <a:t> up </a:t>
            </a:r>
            <a:r>
              <a:rPr lang="en-US" strike="sngStrike" dirty="0" err="1" smtClean="0"/>
              <a:t>childen</a:t>
            </a:r>
            <a:r>
              <a:rPr lang="en-US" strike="sngStrike" dirty="0" smtClean="0"/>
              <a:t> at 40</a:t>
            </a:r>
          </a:p>
          <a:p>
            <a:r>
              <a:rPr lang="en-US" strike="sngStrike" dirty="0" err="1" smtClean="0"/>
              <a:t>Tomy</a:t>
            </a:r>
            <a:r>
              <a:rPr lang="en-US" strike="sngStrike" dirty="0" smtClean="0"/>
              <a:t>: you can take that guy; person </a:t>
            </a:r>
            <a:r>
              <a:rPr lang="en-US" strike="sngStrike" dirty="0" err="1" smtClean="0"/>
              <a:t>thownign</a:t>
            </a:r>
            <a:r>
              <a:rPr lang="en-US" strike="sngStrike" dirty="0" smtClean="0"/>
              <a:t> party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8412480" y="3543300"/>
            <a:ext cx="1154430" cy="62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923003" y="3088719"/>
            <a:ext cx="75455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KING(Koenig, </a:t>
            </a:r>
            <a:r>
              <a:rPr lang="en-US" dirty="0" err="1" smtClean="0"/>
              <a:t>pricip</a:t>
            </a:r>
            <a:r>
              <a:rPr lang="en-US" dirty="0" smtClean="0"/>
              <a:t>  IPX child </a:t>
            </a:r>
            <a:r>
              <a:rPr lang="en-US" dirty="0" err="1" smtClean="0"/>
              <a:t>mostoer</a:t>
            </a:r>
            <a:r>
              <a:rPr lang="en-US" dirty="0" smtClean="0"/>
              <a:t> </a:t>
            </a:r>
            <a:r>
              <a:rPr lang="en-US" dirty="0" err="1" smtClean="0"/>
              <a:t>picipcal</a:t>
            </a:r>
            <a:r>
              <a:rPr lang="en-US" dirty="0" smtClean="0"/>
              <a:t> </a:t>
            </a:r>
            <a:r>
              <a:rPr lang="en-US" dirty="0" err="1" smtClean="0"/>
              <a:t>nonPoclieLivermore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Ghocheo</a:t>
            </a:r>
            <a:r>
              <a:rPr lang="en-US" dirty="0" smtClean="0"/>
              <a:t>(LUTHER( </a:t>
            </a:r>
            <a:r>
              <a:rPr lang="en-US" dirty="0" err="1" smtClean="0"/>
              <a:t>nonPioceEvandliim</a:t>
            </a:r>
            <a:r>
              <a:rPr lang="en-US" dirty="0" smtClean="0"/>
              <a:t>),&lt;s&gt;</a:t>
            </a:r>
            <a:r>
              <a:rPr lang="en-US" dirty="0" err="1" smtClean="0"/>
              <a:t>seitz</a:t>
            </a:r>
            <a:r>
              <a:rPr lang="en-US" dirty="0" smtClean="0"/>
              <a:t> </a:t>
            </a:r>
            <a:r>
              <a:rPr lang="en-US" dirty="0" err="1" smtClean="0"/>
              <a:t>relion</a:t>
            </a:r>
            <a:r>
              <a:rPr lang="en-US" dirty="0" smtClean="0"/>
              <a:t> teacher looks same&lt;/s&gt;)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0250603" y="2719387"/>
            <a:ext cx="847927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639603" y="2568490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MEKREL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10085716" y="2904053"/>
            <a:ext cx="3034709" cy="159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114252" y="2488554"/>
            <a:ext cx="328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X(drunk </a:t>
            </a:r>
            <a:r>
              <a:rPr lang="en-US" dirty="0" err="1" smtClean="0"/>
              <a:t>chelie</a:t>
            </a:r>
            <a:r>
              <a:rPr lang="en-US" dirty="0" smtClean="0"/>
              <a:t> </a:t>
            </a:r>
            <a:r>
              <a:rPr lang="en-US" dirty="0" err="1" smtClean="0"/>
              <a:t>cahnline</a:t>
            </a:r>
            <a:r>
              <a:rPr lang="en-US" dirty="0" smtClean="0"/>
              <a:t>) phi(</a:t>
            </a:r>
            <a:r>
              <a:rPr lang="en-US" dirty="0" err="1" smtClean="0"/>
              <a:t>kim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2505626" y="2280805"/>
            <a:ext cx="4612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 Gas </a:t>
            </a:r>
            <a:r>
              <a:rPr lang="en-US" dirty="0" err="1" smtClean="0"/>
              <a:t>Elke</a:t>
            </a:r>
            <a:r>
              <a:rPr lang="en-US" dirty="0" smtClean="0"/>
              <a:t> $400 -&gt; </a:t>
            </a:r>
            <a:r>
              <a:rPr lang="en-US" dirty="0" err="1" smtClean="0"/>
              <a:t>Blinki</a:t>
            </a:r>
            <a:r>
              <a:rPr lang="en-US" dirty="0" smtClean="0"/>
              <a:t> Lights   RED/ GREEN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954780" y="1494264"/>
            <a:ext cx="327971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537710" y="1678930"/>
            <a:ext cx="1666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1"/>
          </p:cNvCxnSpPr>
          <p:nvPr/>
        </p:nvCxnSpPr>
        <p:spPr>
          <a:xfrm>
            <a:off x="2955074" y="1678930"/>
            <a:ext cx="999706" cy="46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46033" y="19925"/>
            <a:ext cx="2892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§212 </a:t>
            </a:r>
            <a:r>
              <a:rPr lang="en-US" dirty="0" err="1" smtClean="0"/>
              <a:t>Diesstal</a:t>
            </a:r>
            <a:r>
              <a:rPr lang="en-US" dirty="0" smtClean="0"/>
              <a:t> </a:t>
            </a:r>
            <a:r>
              <a:rPr lang="en-US" dirty="0" err="1" smtClean="0"/>
              <a:t>nonPocleLife</a:t>
            </a:r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725737" y="-249063"/>
            <a:ext cx="5774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J</a:t>
            </a:r>
            <a:endParaRPr lang="en-US" sz="9600" dirty="0"/>
          </a:p>
        </p:txBody>
      </p:sp>
      <p:sp>
        <p:nvSpPr>
          <p:cNvPr id="34" name="TextBox 33"/>
          <p:cNvSpPr txBox="1"/>
          <p:nvPr/>
        </p:nvSpPr>
        <p:spPr>
          <a:xfrm>
            <a:off x="4537710" y="389257"/>
            <a:ext cx="714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HOMICIDE:IS-A-BELL: FLRIAO: JOHNY </a:t>
            </a:r>
            <a:r>
              <a:rPr lang="en-US" dirty="0" err="1" smtClean="0"/>
              <a:t>Windsuffer</a:t>
            </a:r>
            <a:r>
              <a:rPr lang="en-US" dirty="0" smtClean="0"/>
              <a:t> JOHNNY CAR() 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18765" y="-57430"/>
            <a:ext cx="3917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CALIFORNAI.nonPoliceDoucmetnLgiocal</a:t>
            </a:r>
            <a:endParaRPr lang="en-US" dirty="0"/>
          </a:p>
        </p:txBody>
      </p:sp>
      <p:cxnSp>
        <p:nvCxnSpPr>
          <p:cNvPr id="37" name="Straight Arrow Connector 36"/>
          <p:cNvCxnSpPr>
            <a:endCxn id="35" idx="1"/>
          </p:cNvCxnSpPr>
          <p:nvPr/>
        </p:nvCxnSpPr>
        <p:spPr>
          <a:xfrm>
            <a:off x="2955074" y="110764"/>
            <a:ext cx="1163691" cy="16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31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182029" cy="55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182029" y="557561"/>
            <a:ext cx="0" cy="638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74594" y="-287930"/>
            <a:ext cx="97089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dirty="0" smtClean="0"/>
              <a:t>SCHWARZER  PETER</a:t>
            </a:r>
            <a:endParaRPr lang="en-US" sz="72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307" y="1200329"/>
            <a:ext cx="3172820" cy="5173863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H="1">
            <a:off x="7802133" y="702527"/>
            <a:ext cx="3453163" cy="587669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917" y="1488490"/>
            <a:ext cx="4999555" cy="499955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07324" y="714914"/>
            <a:ext cx="1335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	WWI, WWII  </a:t>
            </a:r>
            <a:r>
              <a:rPr lang="en-US" strike="sngStrike" dirty="0" smtClean="0"/>
              <a:t>some actually writing this down </a:t>
            </a:r>
            <a:r>
              <a:rPr lang="en-US" dirty="0" smtClean="0"/>
              <a:t>In OPPISTION </a:t>
            </a:r>
            <a:r>
              <a:rPr lang="en-US" dirty="0" err="1" smtClean="0"/>
              <a:t>ot</a:t>
            </a:r>
            <a:r>
              <a:rPr lang="en-US" dirty="0" smtClean="0"/>
              <a:t> the UNITES STATE OF AMEIRCA: MILTIARY AND DEPEMTN OF DEFNSIE</a:t>
            </a: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1460392" y="883827"/>
            <a:ext cx="3241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88</a:t>
            </a:r>
            <a:r>
              <a:rPr lang="en-US" baseline="30000" dirty="0" smtClean="0"/>
              <a:t>th</a:t>
            </a:r>
            <a:r>
              <a:rPr lang="en-US" dirty="0" smtClean="0"/>
              <a:t>.HAMITION.LARRY(</a:t>
            </a:r>
            <a:r>
              <a:rPr lang="en-US" strike="sngStrike" dirty="0" err="1" smtClean="0"/>
              <a:t>tuti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friutI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60392" y="11846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157458" y="1119158"/>
            <a:ext cx="241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err="1" smtClean="0"/>
              <a:t>Voodo</a:t>
            </a:r>
            <a:r>
              <a:rPr lang="en-US" strike="sngStrike" dirty="0" smtClean="0"/>
              <a:t>, vipers, </a:t>
            </a:r>
            <a:r>
              <a:rPr lang="en-US" strike="sngStrike" dirty="0" err="1" smtClean="0"/>
              <a:t>tuti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friutI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8432601" y="1149679"/>
            <a:ext cx="3640356" cy="54419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60392" y="6509455"/>
            <a:ext cx="10860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SOCIAL SEUCIRY ADMINSTAR.88</a:t>
            </a:r>
            <a:r>
              <a:rPr lang="en-US" baseline="30000" dirty="0" smtClean="0"/>
              <a:t>th</a:t>
            </a:r>
            <a:r>
              <a:rPr lang="en-US" dirty="0" smtClean="0"/>
              <a:t> (</a:t>
            </a:r>
            <a:r>
              <a:rPr lang="en-US" dirty="0" err="1" smtClean="0"/>
              <a:t>retemetn</a:t>
            </a:r>
            <a:r>
              <a:rPr lang="en-US" dirty="0" smtClean="0"/>
              <a:t> Germany </a:t>
            </a:r>
            <a:r>
              <a:rPr lang="en-US" dirty="0" err="1" smtClean="0"/>
              <a:t>admisntor</a:t>
            </a:r>
            <a:r>
              <a:rPr lang="en-US" dirty="0" smtClean="0"/>
              <a:t>, </a:t>
            </a:r>
            <a:r>
              <a:rPr lang="en-US" dirty="0" err="1" smtClean="0"/>
              <a:t>studine</a:t>
            </a:r>
            <a:r>
              <a:rPr lang="en-US" dirty="0" smtClean="0"/>
              <a:t> parent, tutu </a:t>
            </a:r>
            <a:r>
              <a:rPr lang="en-US" dirty="0" err="1" smtClean="0"/>
              <a:t>firty</a:t>
            </a:r>
            <a:r>
              <a:rPr lang="en-US" dirty="0" smtClean="0"/>
              <a:t> and </a:t>
            </a:r>
            <a:r>
              <a:rPr lang="en-US" dirty="0" err="1" smtClean="0"/>
              <a:t>wifhe</a:t>
            </a:r>
            <a:r>
              <a:rPr lang="en-US" dirty="0" smtClean="0"/>
              <a:t>;  AHMITION)</a:t>
            </a:r>
          </a:p>
          <a:p>
            <a:r>
              <a:rPr lang="en-US" strike="sngStrike" dirty="0" smtClean="0"/>
              <a:t>MY SON IS BLACK/HALF I AM ANGRY; you are white</a:t>
            </a:r>
            <a:endParaRPr lang="en-US" strike="sngStrike" dirty="0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4570106" y="6694121"/>
            <a:ext cx="64598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141473" y="-33931"/>
            <a:ext cx="497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Other: la belle </a:t>
            </a:r>
            <a:r>
              <a:rPr lang="en-US" strike="sngStrike" dirty="0" smtClean="0"/>
              <a:t>good guys cars </a:t>
            </a:r>
            <a:r>
              <a:rPr lang="en-US" dirty="0" smtClean="0"/>
              <a:t>HAMAITL §bystander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982980" y="335401"/>
            <a:ext cx="79895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736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82029" cy="55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82029" y="557561"/>
            <a:ext cx="0" cy="638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288" y="395670"/>
            <a:ext cx="4999555" cy="499955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7304049" y="1204332"/>
            <a:ext cx="3891775" cy="33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52101" y="936702"/>
            <a:ext cx="395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WWI.K-</a:t>
            </a:r>
            <a:r>
              <a:rPr lang="en-US" dirty="0" err="1" smtClean="0"/>
              <a:t>TOWN,jrs</a:t>
            </a:r>
            <a:r>
              <a:rPr lang="en-US" dirty="0" smtClean="0"/>
              <a:t>   CAR(carl-</a:t>
            </a:r>
            <a:r>
              <a:rPr lang="en-US" dirty="0" err="1" smtClean="0"/>
              <a:t>benz</a:t>
            </a:r>
            <a:r>
              <a:rPr lang="en-US" dirty="0" smtClean="0"/>
              <a:t>-</a:t>
            </a:r>
            <a:r>
              <a:rPr lang="en-US" dirty="0" err="1" smtClean="0"/>
              <a:t>strase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7159082" y="2839691"/>
            <a:ext cx="4817327" cy="55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935736" y="2470359"/>
            <a:ext cx="154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ATOMICCLOCK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709969" y="4004016"/>
            <a:ext cx="209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KING(</a:t>
            </a:r>
            <a:r>
              <a:rPr lang="en-US" dirty="0" err="1" smtClean="0"/>
              <a:t>bisltramstrass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7252101" y="4519808"/>
            <a:ext cx="4817327" cy="55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438" y="1315538"/>
            <a:ext cx="373942" cy="609781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8352263" y="1315538"/>
            <a:ext cx="769435" cy="609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514330" y="1215330"/>
            <a:ext cx="644025" cy="941532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191" y="3044590"/>
            <a:ext cx="373942" cy="609781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 flipV="1">
            <a:off x="8514330" y="3041907"/>
            <a:ext cx="941904" cy="648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550" y="4668951"/>
            <a:ext cx="373942" cy="609781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 flipV="1">
            <a:off x="8736980" y="4575564"/>
            <a:ext cx="719254" cy="703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269492" y="3069669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Visa </a:t>
            </a:r>
            <a:r>
              <a:rPr lang="en-US" strike="sngStrike" dirty="0" err="1" smtClean="0"/>
              <a:t>Depak</a:t>
            </a:r>
            <a:endParaRPr lang="en-US" strike="sngStrike" dirty="0"/>
          </a:p>
        </p:txBody>
      </p:sp>
      <p:sp>
        <p:nvSpPr>
          <p:cNvPr id="28" name="TextBox 27"/>
          <p:cNvSpPr txBox="1"/>
          <p:nvPr/>
        </p:nvSpPr>
        <p:spPr>
          <a:xfrm>
            <a:off x="9428062" y="4631320"/>
            <a:ext cx="7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statue</a:t>
            </a:r>
            <a:endParaRPr lang="en-US" strike="sngStrike" dirty="0"/>
          </a:p>
        </p:txBody>
      </p:sp>
      <p:sp>
        <p:nvSpPr>
          <p:cNvPr id="29" name="TextBox 28"/>
          <p:cNvSpPr txBox="1"/>
          <p:nvPr/>
        </p:nvSpPr>
        <p:spPr>
          <a:xfrm>
            <a:off x="7159082" y="4188682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2009-2010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974452" y="2397129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2011-2015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938877" y="597317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2016-2023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342291" y="5893388"/>
            <a:ext cx="1565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ibm.dmielr.appe.touch</a:t>
            </a:r>
            <a:r>
              <a:rPr lang="en-US" dirty="0" smtClean="0"/>
              <a:t>: </a:t>
            </a:r>
            <a:r>
              <a:rPr lang="en-US" strike="sngStrike" dirty="0" err="1" smtClean="0"/>
              <a:t>someonwe</a:t>
            </a:r>
            <a:r>
              <a:rPr lang="en-US" strike="sngStrike" dirty="0" smtClean="0"/>
              <a:t> who does </a:t>
            </a:r>
            <a:r>
              <a:rPr lang="en-US" strike="sngStrike" dirty="0" err="1" smtClean="0"/>
              <a:t>workf</a:t>
            </a:r>
            <a:r>
              <a:rPr lang="en-US" strike="sngStrike" dirty="0" smtClean="0"/>
              <a:t> for free. The last time I </a:t>
            </a:r>
            <a:r>
              <a:rPr lang="en-US" strike="sngStrike" dirty="0" err="1" smtClean="0"/>
              <a:t>chehcekd</a:t>
            </a:r>
            <a:r>
              <a:rPr lang="en-US" strike="sngStrike" dirty="0" smtClean="0"/>
              <a:t> the dictionary it meant slave</a:t>
            </a:r>
            <a:endParaRPr lang="en-US" strike="sngStrike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9269492" y="1620428"/>
            <a:ext cx="1939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327180" y="1471167"/>
            <a:ext cx="79331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HAMILTON.IPX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Gagngeua</a:t>
            </a:r>
            <a:r>
              <a:rPr lang="en-US" dirty="0" smtClean="0"/>
              <a:t> (</a:t>
            </a:r>
            <a:r>
              <a:rPr lang="en-US" strike="sngStrike" dirty="0" err="1" smtClean="0"/>
              <a:t>bridgt</a:t>
            </a:r>
            <a:r>
              <a:rPr lang="en-US" strike="sngStrike" dirty="0" smtClean="0"/>
              <a:t> with </a:t>
            </a:r>
            <a:r>
              <a:rPr lang="en-US" strike="sngStrike" dirty="0" err="1" smtClean="0"/>
              <a:t>wyland</a:t>
            </a:r>
            <a:r>
              <a:rPr lang="en-US" strike="sngStrike" dirty="0" smtClean="0"/>
              <a:t> fest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Linkeheim</a:t>
            </a:r>
            <a:r>
              <a:rPr lang="en-US" dirty="0" smtClean="0"/>
              <a:t> ( </a:t>
            </a:r>
            <a:r>
              <a:rPr lang="en-US" strike="sngStrike" dirty="0" smtClean="0"/>
              <a:t>social </a:t>
            </a:r>
            <a:r>
              <a:rPr lang="en-US" strike="sngStrike" dirty="0" err="1" smtClean="0"/>
              <a:t>scueity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german</a:t>
            </a:r>
            <a:r>
              <a:rPr lang="en-US" strike="sngStrike" dirty="0" smtClean="0"/>
              <a:t> black and </a:t>
            </a:r>
            <a:r>
              <a:rPr lang="en-US" strike="sngStrike" dirty="0" err="1" smtClean="0"/>
              <a:t>angy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fanehr</a:t>
            </a:r>
            <a:r>
              <a:rPr lang="en-US" strike="sngStrike" dirty="0" smtClean="0"/>
              <a:t>; </a:t>
            </a:r>
            <a:r>
              <a:rPr lang="en-US" strike="sngStrike" dirty="0" err="1" smtClean="0"/>
              <a:t>tuti</a:t>
            </a:r>
            <a:r>
              <a:rPr lang="en-US" strike="sngStrike" dirty="0" smtClean="0"/>
              <a:t> fruit wife </a:t>
            </a:r>
            <a:r>
              <a:rPr lang="en-US" strike="sngStrike" dirty="0" err="1" smtClean="0"/>
              <a:t>densie</a:t>
            </a:r>
            <a:r>
              <a:rPr lang="en-US" dirty="0" smtClean="0"/>
              <a:t>).41</a:t>
            </a:r>
          </a:p>
          <a:p>
            <a:r>
              <a:rPr lang="en-US" dirty="0"/>
              <a:t>	</a:t>
            </a:r>
            <a:r>
              <a:rPr lang="en-US" dirty="0" smtClean="0"/>
              <a:t>[x] no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8165804" y="1794510"/>
            <a:ext cx="1103688" cy="1459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881713" y="2303969"/>
            <a:ext cx="2452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Phil(0.0001 </a:t>
            </a:r>
            <a:r>
              <a:rPr lang="en-US" sz="900" dirty="0" err="1" smtClean="0"/>
              <a:t>ghohe</a:t>
            </a:r>
            <a:r>
              <a:rPr lang="en-US" sz="900" dirty="0" smtClean="0"/>
              <a:t>(dell, $1 </a:t>
            </a:r>
            <a:r>
              <a:rPr lang="en-US" sz="900" dirty="0" err="1" smtClean="0"/>
              <a:t>afifcan</a:t>
            </a:r>
            <a:r>
              <a:rPr lang="en-US" sz="900" dirty="0" smtClean="0"/>
              <a:t> water bringer)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966513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82029" cy="55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82029" y="557561"/>
            <a:ext cx="0" cy="638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639229" y="691376"/>
            <a:ext cx="681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Ibm.damile.blackhawek.metz</a:t>
            </a:r>
            <a:r>
              <a:rPr lang="en-US" dirty="0" smtClean="0"/>
              <a:t>.(Dictionary)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negerking</a:t>
            </a:r>
            <a:r>
              <a:rPr lang="en-US" dirty="0" smtClean="0"/>
              <a:t>		-   	nigger child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33759" y="278780"/>
            <a:ext cx="2079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SCHWARZER  PETER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1" y="1724687"/>
            <a:ext cx="1189811" cy="83777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5646408" y="1660318"/>
            <a:ext cx="1784195" cy="869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256156" y="1148576"/>
            <a:ext cx="1661532" cy="44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2" idx="3"/>
          </p:cNvCxnSpPr>
          <p:nvPr/>
        </p:nvCxnSpPr>
        <p:spPr>
          <a:xfrm flipV="1">
            <a:off x="7133412" y="1014542"/>
            <a:ext cx="1319092" cy="323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3" idx="3"/>
          </p:cNvCxnSpPr>
          <p:nvPr/>
        </p:nvCxnSpPr>
        <p:spPr>
          <a:xfrm flipV="1">
            <a:off x="1806498" y="463446"/>
            <a:ext cx="2207061" cy="94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051560" y="2935352"/>
            <a:ext cx="180708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WWI, WWII  </a:t>
            </a:r>
            <a:r>
              <a:rPr lang="en-US" b="1" strike="sngStrike" dirty="0" smtClean="0"/>
              <a:t>some actually writing this down </a:t>
            </a:r>
            <a:r>
              <a:rPr lang="en-US" b="1" dirty="0" smtClean="0"/>
              <a:t>In OPPISTION </a:t>
            </a:r>
            <a:r>
              <a:rPr lang="en-US" b="1" dirty="0" err="1" smtClean="0"/>
              <a:t>ot</a:t>
            </a:r>
            <a:r>
              <a:rPr lang="en-US" b="1" dirty="0" smtClean="0"/>
              <a:t> the UNITES STATE OF AMEIRCA: MILTIARY AND DEPEMTN OF DEFNSIE</a:t>
            </a:r>
            <a:endParaRPr lang="en-US" b="1" dirty="0" smtClean="0"/>
          </a:p>
        </p:txBody>
      </p:sp>
      <p:sp>
        <p:nvSpPr>
          <p:cNvPr id="40" name="Rectangle 39"/>
          <p:cNvSpPr/>
          <p:nvPr/>
        </p:nvSpPr>
        <p:spPr>
          <a:xfrm>
            <a:off x="4674032" y="3413831"/>
            <a:ext cx="26228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DESWAN </a:t>
            </a:r>
            <a:r>
              <a:rPr lang="en-US" sz="5400" b="1" dirty="0" smtClean="0"/>
              <a:t>PRICE</a:t>
            </a:r>
            <a:endParaRPr lang="en-US" sz="5400" b="1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498" y="3903958"/>
            <a:ext cx="2578441" cy="1611526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1347" y="4007614"/>
            <a:ext cx="1746086" cy="2008846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1182029" y="2566020"/>
            <a:ext cx="2672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https://www.defense.gov/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147" y="4940248"/>
            <a:ext cx="254716" cy="25471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078" y="4852040"/>
            <a:ext cx="933263" cy="93326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337" y="5507626"/>
            <a:ext cx="222334" cy="222334"/>
          </a:xfrm>
          <a:prstGeom prst="rect">
            <a:avLst/>
          </a:prstGeom>
        </p:spPr>
      </p:pic>
      <p:cxnSp>
        <p:nvCxnSpPr>
          <p:cNvPr id="50" name="Straight Arrow Connector 49"/>
          <p:cNvCxnSpPr/>
          <p:nvPr/>
        </p:nvCxnSpPr>
        <p:spPr>
          <a:xfrm>
            <a:off x="4005057" y="5067606"/>
            <a:ext cx="959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538505" y="5194964"/>
            <a:ext cx="959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896053" y="0"/>
            <a:ext cx="2193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CAR</a:t>
            </a:r>
            <a:r>
              <a:rPr lang="en-US" dirty="0" smtClean="0"/>
              <a:t>(c</a:t>
            </a:r>
            <a:r>
              <a:rPr lang="en-US" strike="sngStrike" dirty="0" smtClean="0"/>
              <a:t>arl-</a:t>
            </a:r>
            <a:r>
              <a:rPr lang="en-US" strike="sngStrike" dirty="0" err="1" smtClean="0"/>
              <a:t>benz</a:t>
            </a:r>
            <a:r>
              <a:rPr lang="en-US" strike="sngStrike" dirty="0" smtClean="0"/>
              <a:t>-</a:t>
            </a:r>
            <a:r>
              <a:rPr lang="en-US" strike="sngStrike" dirty="0" err="1" smtClean="0"/>
              <a:t>strase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634390" y="365673"/>
            <a:ext cx="713509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BABIES</a:t>
            </a:r>
          </a:p>
          <a:p>
            <a:r>
              <a:rPr lang="en-US" sz="8800" dirty="0" err="1" smtClean="0"/>
              <a:t>Mkern</a:t>
            </a:r>
            <a:r>
              <a:rPr lang="en-US" sz="8800" dirty="0" smtClean="0"/>
              <a:t>/</a:t>
            </a:r>
            <a:r>
              <a:rPr lang="en-US" sz="8800" dirty="0" err="1" smtClean="0"/>
              <a:t>elke</a:t>
            </a:r>
            <a:r>
              <a:rPr lang="en-US" sz="8800" dirty="0" smtClean="0"/>
              <a:t> IPX</a:t>
            </a:r>
            <a:endParaRPr lang="en-US" sz="8800" dirty="0"/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9624060" y="1148576"/>
            <a:ext cx="1600200" cy="37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511" y="4227821"/>
            <a:ext cx="7620000" cy="5076825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040" y="3013513"/>
            <a:ext cx="4927627" cy="277179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5317400" y="6396902"/>
            <a:ext cx="3689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GO THE FUCK AWAY&lt; WHT DO I CARE</a:t>
            </a:r>
            <a:endParaRPr lang="en-US" strike="sngStrike" dirty="0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828" y="5682347"/>
            <a:ext cx="1581150" cy="240030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11051679" y="6670342"/>
            <a:ext cx="1100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computer</a:t>
            </a:r>
            <a:endParaRPr lang="en-US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8979828" y="6206490"/>
            <a:ext cx="1787232" cy="1177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0992860" y="6345330"/>
            <a:ext cx="985780" cy="1037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901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500" y="1744120"/>
            <a:ext cx="2143125" cy="21431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182029" cy="55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182029" y="557561"/>
            <a:ext cx="0" cy="638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744120"/>
            <a:ext cx="2486025" cy="18383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21222" y="646100"/>
            <a:ext cx="2927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Ibm.damile.blackhawek.metz</a:t>
            </a:r>
            <a:endParaRPr lang="en-US" dirty="0" smtClean="0"/>
          </a:p>
        </p:txBody>
      </p:sp>
      <p:cxnSp>
        <p:nvCxnSpPr>
          <p:cNvPr id="10" name="Straight Connector 9"/>
          <p:cNvCxnSpPr>
            <a:stCxn id="8" idx="1"/>
          </p:cNvCxnSpPr>
          <p:nvPr/>
        </p:nvCxnSpPr>
        <p:spPr>
          <a:xfrm>
            <a:off x="1821222" y="830766"/>
            <a:ext cx="30853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821221" y="1097790"/>
            <a:ext cx="122293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WWI, WWII  </a:t>
            </a:r>
            <a:r>
              <a:rPr lang="en-US" b="1" strike="sngStrike" dirty="0" smtClean="0"/>
              <a:t>some actually writing this down </a:t>
            </a:r>
            <a:r>
              <a:rPr lang="en-US" b="1" dirty="0" smtClean="0"/>
              <a:t>In OPPISTION </a:t>
            </a:r>
            <a:r>
              <a:rPr lang="en-US" b="1" dirty="0" err="1" smtClean="0"/>
              <a:t>ot</a:t>
            </a:r>
            <a:r>
              <a:rPr lang="en-US" b="1" dirty="0" smtClean="0"/>
              <a:t> the UNITES STATE OF AMEIRCA: MILTIARY AND DEPEMTN OF DEFNSIE</a:t>
            </a:r>
            <a:endParaRPr lang="en-US" b="1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962" y="1826479"/>
            <a:ext cx="2466975" cy="184785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 flipV="1">
            <a:off x="9269730" y="2971800"/>
            <a:ext cx="426719" cy="125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0723" y="2562225"/>
            <a:ext cx="638175" cy="409575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9042615" y="2354580"/>
            <a:ext cx="653834" cy="39582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462962" y="1543050"/>
            <a:ext cx="2466975" cy="2537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920740" y="1592372"/>
            <a:ext cx="2648055" cy="2430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918832" y="1447789"/>
            <a:ext cx="2851465" cy="2632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198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129325" y="3468586"/>
            <a:ext cx="7393259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29686" y="5070644"/>
            <a:ext cx="7393259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306957" y="4853816"/>
            <a:ext cx="7549376" cy="89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26315" y="4733092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675413" y="5070644"/>
            <a:ext cx="749410" cy="802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86525" y="3145201"/>
            <a:ext cx="126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K-</a:t>
            </a:r>
            <a:r>
              <a:rPr lang="en-US" dirty="0" err="1" smtClean="0"/>
              <a:t>TOWN.jrs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24350" y="3680460"/>
            <a:ext cx="167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</a:t>
            </a:r>
            <a:r>
              <a:rPr lang="en-US" dirty="0" smtClean="0"/>
              <a:t>, </a:t>
            </a:r>
            <a:r>
              <a:rPr lang="en-US" dirty="0" err="1" smtClean="0"/>
              <a:t>deshwan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299560" y="2632245"/>
            <a:ext cx="413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Ibm.dmielr.empleoy.roland</a:t>
            </a:r>
            <a:r>
              <a:rPr lang="en-US" dirty="0" smtClean="0"/>
              <a:t> </a:t>
            </a:r>
            <a:r>
              <a:rPr lang="en-US" dirty="0" err="1" smtClean="0"/>
              <a:t>schwazerpeter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9406890" y="2857500"/>
            <a:ext cx="4274820" cy="11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522584" y="2319340"/>
            <a:ext cx="341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Ib.dmiler.blackwhare.metz.gatrner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9299560" y="2504006"/>
            <a:ext cx="3742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0" y="0"/>
            <a:ext cx="1182029" cy="55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1182029" y="557561"/>
            <a:ext cx="0" cy="638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847" y="1621682"/>
            <a:ext cx="1189811" cy="83777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2173930" y="3079253"/>
            <a:ext cx="7549376" cy="1786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8343900" y="2459452"/>
            <a:ext cx="342900" cy="454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320078" y="1709389"/>
            <a:ext cx="1468580" cy="609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737360" y="1542191"/>
            <a:ext cx="12401550" cy="374489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710490" y="935784"/>
            <a:ext cx="167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</a:t>
            </a:r>
            <a:r>
              <a:rPr lang="en-US" dirty="0" smtClean="0"/>
              <a:t>, </a:t>
            </a:r>
            <a:r>
              <a:rPr lang="en-US" dirty="0" err="1" smtClean="0"/>
              <a:t>deshwan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173930" y="394328"/>
            <a:ext cx="1393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Defense.gov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622590" y="614565"/>
            <a:ext cx="3303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https://www.bundeswehr.de/en/</a:t>
            </a:r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078" y="66717"/>
            <a:ext cx="2854173" cy="753097"/>
          </a:xfrm>
          <a:prstGeom prst="rect">
            <a:avLst/>
          </a:prstGeom>
        </p:spPr>
      </p:pic>
      <p:cxnSp>
        <p:nvCxnSpPr>
          <p:cNvPr id="36" name="Straight Connector 35"/>
          <p:cNvCxnSpPr/>
          <p:nvPr/>
        </p:nvCxnSpPr>
        <p:spPr>
          <a:xfrm flipV="1">
            <a:off x="8515350" y="1709389"/>
            <a:ext cx="1147393" cy="794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9078" y="819814"/>
            <a:ext cx="914400" cy="66675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2068249" y="1581562"/>
            <a:ext cx="5773312" cy="144655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strike="sngStrike" dirty="0" smtClean="0"/>
              <a:t>SWAZERPETER</a:t>
            </a:r>
            <a:r>
              <a:rPr lang="en-US" sz="4400" dirty="0" smtClean="0"/>
              <a:t>    </a:t>
            </a:r>
          </a:p>
          <a:p>
            <a:r>
              <a:rPr lang="en-US" sz="4400" strike="sngStrike" dirty="0" smtClean="0"/>
              <a:t>NEGER*(TANLR) NIGGER</a:t>
            </a:r>
            <a:endParaRPr lang="en-US" sz="4400" strike="sngStrike" dirty="0"/>
          </a:p>
        </p:txBody>
      </p:sp>
      <p:sp>
        <p:nvSpPr>
          <p:cNvPr id="39" name="TextBox 38"/>
          <p:cNvSpPr txBox="1"/>
          <p:nvPr/>
        </p:nvSpPr>
        <p:spPr>
          <a:xfrm>
            <a:off x="2173929" y="0"/>
            <a:ext cx="71030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/>
              <a:t>roth.Ibm.damiler</a:t>
            </a:r>
            <a:r>
              <a:rPr lang="en-US" sz="4400" dirty="0" smtClean="0"/>
              <a:t> </a:t>
            </a:r>
            <a:r>
              <a:rPr lang="en-US" sz="4400" b="1" dirty="0" smtClean="0"/>
              <a:t>9:00am</a:t>
            </a:r>
            <a:r>
              <a:rPr lang="en-US" sz="4400" dirty="0" smtClean="0"/>
              <a:t> 24/7</a:t>
            </a:r>
            <a:endParaRPr lang="en-US" sz="44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1271611" y="18300"/>
            <a:ext cx="503505" cy="619910"/>
          </a:xfrm>
          <a:prstGeom prst="rect">
            <a:avLst/>
          </a:prstGeom>
        </p:spPr>
      </p:pic>
      <p:cxnSp>
        <p:nvCxnSpPr>
          <p:cNvPr id="42" name="Straight Connector 41"/>
          <p:cNvCxnSpPr/>
          <p:nvPr/>
        </p:nvCxnSpPr>
        <p:spPr>
          <a:xfrm flipH="1">
            <a:off x="7598077" y="3752385"/>
            <a:ext cx="1203023" cy="219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710490" y="1212230"/>
            <a:ext cx="1924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roth.ibm.damielr.*</a:t>
            </a:r>
          </a:p>
        </p:txBody>
      </p:sp>
      <p:cxnSp>
        <p:nvCxnSpPr>
          <p:cNvPr id="45" name="Straight Connector 44"/>
          <p:cNvCxnSpPr/>
          <p:nvPr/>
        </p:nvCxnSpPr>
        <p:spPr>
          <a:xfrm flipH="1" flipV="1">
            <a:off x="3416323" y="1120450"/>
            <a:ext cx="968664" cy="32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654566" y="767487"/>
            <a:ext cx="321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</a:t>
            </a:r>
            <a:r>
              <a:rPr lang="en-US" dirty="0" smtClean="0"/>
              <a:t> SR, COOK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8686800" y="1542191"/>
            <a:ext cx="1325880" cy="76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629685"/>
              </p:ext>
            </p:extLst>
          </p:nvPr>
        </p:nvGraphicFramePr>
        <p:xfrm>
          <a:off x="7006892" y="1698098"/>
          <a:ext cx="19764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Packager Shell Object" showAsIcon="1" r:id="rId7" imgW="1976400" imgH="532800" progId="Package">
                  <p:embed/>
                </p:oleObj>
              </mc:Choice>
              <mc:Fallback>
                <p:oleObj name="Packager Shell Object" showAsIcon="1" r:id="rId7" imgW="1976400" imgH="532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06892" y="1698098"/>
                        <a:ext cx="1976437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0" name="Picture 4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191" y="6202666"/>
            <a:ext cx="315771" cy="514922"/>
          </a:xfrm>
          <a:prstGeom prst="rect">
            <a:avLst/>
          </a:prstGeom>
        </p:spPr>
      </p:pic>
      <p:cxnSp>
        <p:nvCxnSpPr>
          <p:cNvPr id="52" name="Straight Connector 51"/>
          <p:cNvCxnSpPr/>
          <p:nvPr/>
        </p:nvCxnSpPr>
        <p:spPr>
          <a:xfrm>
            <a:off x="7212330" y="6168605"/>
            <a:ext cx="987258" cy="77860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238493" y="5705161"/>
            <a:ext cx="38164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PRICE, </a:t>
            </a:r>
            <a:r>
              <a:rPr lang="en-US" dirty="0" err="1" smtClean="0"/>
              <a:t>deshwan</a:t>
            </a:r>
            <a:r>
              <a:rPr lang="en-US" dirty="0" smtClean="0"/>
              <a:t> </a:t>
            </a:r>
            <a:r>
              <a:rPr lang="en-US" dirty="0" err="1" smtClean="0"/>
              <a:t>Kindergarnter</a:t>
            </a:r>
            <a:r>
              <a:rPr lang="en-US" dirty="0" smtClean="0"/>
              <a:t> </a:t>
            </a:r>
            <a:r>
              <a:rPr lang="en-US" dirty="0" err="1" smtClean="0"/>
              <a:t>Miltiary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212330" y="6028326"/>
            <a:ext cx="782780" cy="82967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28600" y="983897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12:49</a:t>
            </a:r>
          </a:p>
          <a:p>
            <a:r>
              <a:rPr lang="en-US" dirty="0" smtClean="0"/>
              <a:t>$189/</a:t>
            </a:r>
            <a:r>
              <a:rPr lang="en-US" dirty="0" err="1" smtClean="0"/>
              <a:t>hr</a:t>
            </a:r>
            <a:endParaRPr lang="en-US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200" y="6144744"/>
            <a:ext cx="315771" cy="514922"/>
          </a:xfrm>
          <a:prstGeom prst="rect">
            <a:avLst/>
          </a:prstGeom>
        </p:spPr>
      </p:pic>
      <p:cxnSp>
        <p:nvCxnSpPr>
          <p:cNvPr id="57" name="Straight Connector 56"/>
          <p:cNvCxnSpPr/>
          <p:nvPr/>
        </p:nvCxnSpPr>
        <p:spPr>
          <a:xfrm>
            <a:off x="9624339" y="6110683"/>
            <a:ext cx="987258" cy="77860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9624339" y="5970404"/>
            <a:ext cx="782780" cy="82967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6109083" y="5574406"/>
            <a:ext cx="289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ATOCMECLOCK(</a:t>
            </a:r>
            <a:r>
              <a:rPr lang="en-US" strike="sngStrike" dirty="0" smtClean="0"/>
              <a:t>quartz circle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622945" y="5524165"/>
            <a:ext cx="17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KING(</a:t>
            </a:r>
            <a:r>
              <a:rPr lang="en-US" strike="sngStrike" dirty="0" err="1" smtClean="0"/>
              <a:t>bismarkstr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987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871" y="6230061"/>
            <a:ext cx="348411" cy="523569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2129325" y="3468586"/>
            <a:ext cx="7393259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29686" y="5070644"/>
            <a:ext cx="7393259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306957" y="4853816"/>
            <a:ext cx="7549376" cy="89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26315" y="4733092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054922" y="4215490"/>
            <a:ext cx="749410" cy="802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86525" y="3145201"/>
            <a:ext cx="178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WWI.K-</a:t>
            </a:r>
            <a:r>
              <a:rPr lang="en-US" dirty="0" err="1" smtClean="0"/>
              <a:t>TOWN.jrs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24350" y="3680460"/>
            <a:ext cx="167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</a:t>
            </a:r>
            <a:r>
              <a:rPr lang="en-US" dirty="0" smtClean="0"/>
              <a:t>, </a:t>
            </a:r>
            <a:r>
              <a:rPr lang="en-US" dirty="0" err="1" smtClean="0"/>
              <a:t>deshwan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299560" y="2632245"/>
            <a:ext cx="413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Ibm.dmielr.empleoy.roland</a:t>
            </a:r>
            <a:r>
              <a:rPr lang="en-US" dirty="0" smtClean="0"/>
              <a:t> </a:t>
            </a:r>
            <a:r>
              <a:rPr lang="en-US" dirty="0" err="1" smtClean="0"/>
              <a:t>schwazerpeter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9406890" y="2857500"/>
            <a:ext cx="4274820" cy="11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522584" y="2319340"/>
            <a:ext cx="341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Ib.dmiler.blackwhare.metz.gatrner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9299560" y="2504006"/>
            <a:ext cx="3742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0" y="0"/>
            <a:ext cx="1182029" cy="55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1182029" y="557561"/>
            <a:ext cx="0" cy="638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847" y="1621682"/>
            <a:ext cx="1189811" cy="83777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2173930" y="3079253"/>
            <a:ext cx="7549376" cy="1786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8343900" y="2459452"/>
            <a:ext cx="342900" cy="454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320078" y="1709389"/>
            <a:ext cx="1468580" cy="609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734716" y="1529983"/>
            <a:ext cx="12401550" cy="374489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710490" y="935784"/>
            <a:ext cx="167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</a:t>
            </a:r>
            <a:r>
              <a:rPr lang="en-US" dirty="0" smtClean="0"/>
              <a:t>, </a:t>
            </a:r>
            <a:r>
              <a:rPr lang="en-US" dirty="0" err="1" smtClean="0"/>
              <a:t>deshwan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173930" y="394328"/>
            <a:ext cx="1393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Defense.gov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622590" y="614565"/>
            <a:ext cx="3303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https://www.bundeswehr.de/en/</a:t>
            </a:r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5078" y="66717"/>
            <a:ext cx="2854173" cy="753097"/>
          </a:xfrm>
          <a:prstGeom prst="rect">
            <a:avLst/>
          </a:prstGeom>
        </p:spPr>
      </p:pic>
      <p:cxnSp>
        <p:nvCxnSpPr>
          <p:cNvPr id="36" name="Straight Connector 35"/>
          <p:cNvCxnSpPr/>
          <p:nvPr/>
        </p:nvCxnSpPr>
        <p:spPr>
          <a:xfrm flipV="1">
            <a:off x="8515350" y="1709389"/>
            <a:ext cx="1147393" cy="794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9078" y="819814"/>
            <a:ext cx="914400" cy="66675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2068249" y="1581562"/>
            <a:ext cx="5773312" cy="144655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strike="sngStrike" dirty="0" smtClean="0"/>
              <a:t>SWAZERPETER</a:t>
            </a:r>
            <a:r>
              <a:rPr lang="en-US" sz="4400" dirty="0" smtClean="0"/>
              <a:t>    </a:t>
            </a:r>
          </a:p>
          <a:p>
            <a:r>
              <a:rPr lang="en-US" sz="4400" strike="sngStrike" dirty="0" smtClean="0"/>
              <a:t>NEGER*(TANLR) NIGGER</a:t>
            </a:r>
            <a:endParaRPr lang="en-US" sz="4400" strike="sngStrike" dirty="0"/>
          </a:p>
        </p:txBody>
      </p:sp>
      <p:sp>
        <p:nvSpPr>
          <p:cNvPr id="39" name="TextBox 38"/>
          <p:cNvSpPr txBox="1"/>
          <p:nvPr/>
        </p:nvSpPr>
        <p:spPr>
          <a:xfrm>
            <a:off x="2173929" y="0"/>
            <a:ext cx="74515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/>
              <a:t>roth.Ibm.damiler</a:t>
            </a:r>
            <a:r>
              <a:rPr lang="en-US" sz="4400" dirty="0" smtClean="0"/>
              <a:t> 10</a:t>
            </a:r>
            <a:r>
              <a:rPr lang="en-US" sz="4400" b="1" dirty="0" smtClean="0"/>
              <a:t>:00am</a:t>
            </a:r>
            <a:r>
              <a:rPr lang="en-US" sz="4400" dirty="0" smtClean="0"/>
              <a:t> 24/7</a:t>
            </a:r>
            <a:endParaRPr lang="en-US" sz="44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271611" y="18300"/>
            <a:ext cx="503505" cy="619910"/>
          </a:xfrm>
          <a:prstGeom prst="rect">
            <a:avLst/>
          </a:prstGeom>
        </p:spPr>
      </p:pic>
      <p:cxnSp>
        <p:nvCxnSpPr>
          <p:cNvPr id="42" name="Straight Connector 41"/>
          <p:cNvCxnSpPr/>
          <p:nvPr/>
        </p:nvCxnSpPr>
        <p:spPr>
          <a:xfrm flipH="1">
            <a:off x="7598077" y="3752385"/>
            <a:ext cx="1203023" cy="219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710490" y="1212230"/>
            <a:ext cx="1924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roth.ibm.damielr.*</a:t>
            </a:r>
          </a:p>
        </p:txBody>
      </p:sp>
      <p:cxnSp>
        <p:nvCxnSpPr>
          <p:cNvPr id="45" name="Straight Connector 44"/>
          <p:cNvCxnSpPr/>
          <p:nvPr/>
        </p:nvCxnSpPr>
        <p:spPr>
          <a:xfrm flipH="1" flipV="1">
            <a:off x="3416323" y="1120450"/>
            <a:ext cx="968664" cy="32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654566" y="767487"/>
            <a:ext cx="321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</a:t>
            </a:r>
            <a:r>
              <a:rPr lang="en-US" dirty="0" smtClean="0"/>
              <a:t> SR, COOK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8686800" y="1542191"/>
            <a:ext cx="1325880" cy="76264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Object 48"/>
          <p:cNvGraphicFramePr>
            <a:graphicFrameLocks noChangeAspect="1"/>
          </p:cNvGraphicFramePr>
          <p:nvPr/>
        </p:nvGraphicFramePr>
        <p:xfrm>
          <a:off x="7006892" y="1698098"/>
          <a:ext cx="19764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Packager Shell Object" showAsIcon="1" r:id="rId8" imgW="1976400" imgH="532800" progId="Package">
                  <p:embed/>
                </p:oleObj>
              </mc:Choice>
              <mc:Fallback>
                <p:oleObj name="Packager Shell Object" showAsIcon="1" r:id="rId8" imgW="1976400" imgH="532800" progId="Package">
                  <p:embed/>
                  <p:pic>
                    <p:nvPicPr>
                      <p:cNvPr id="49" name="Object 4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006892" y="1698098"/>
                        <a:ext cx="1976437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Straight Connector 51"/>
          <p:cNvCxnSpPr/>
          <p:nvPr/>
        </p:nvCxnSpPr>
        <p:spPr>
          <a:xfrm>
            <a:off x="7212330" y="6168605"/>
            <a:ext cx="987258" cy="77860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238493" y="5705161"/>
            <a:ext cx="38164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PRICE, </a:t>
            </a:r>
            <a:r>
              <a:rPr lang="en-US" dirty="0" err="1" smtClean="0"/>
              <a:t>deshwan</a:t>
            </a:r>
            <a:r>
              <a:rPr lang="en-US" dirty="0" smtClean="0"/>
              <a:t> </a:t>
            </a:r>
            <a:r>
              <a:rPr lang="en-US" dirty="0" err="1" smtClean="0"/>
              <a:t>Kindergarnter</a:t>
            </a:r>
            <a:r>
              <a:rPr lang="en-US" dirty="0" smtClean="0"/>
              <a:t> </a:t>
            </a:r>
            <a:r>
              <a:rPr lang="en-US" dirty="0" err="1" smtClean="0"/>
              <a:t>Miltiary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212330" y="6028326"/>
            <a:ext cx="782780" cy="82967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28600" y="983897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12:49</a:t>
            </a:r>
          </a:p>
          <a:p>
            <a:r>
              <a:rPr lang="en-US" dirty="0" smtClean="0"/>
              <a:t>$189/</a:t>
            </a:r>
            <a:r>
              <a:rPr lang="en-US" dirty="0" err="1" smtClean="0"/>
              <a:t>hr</a:t>
            </a:r>
            <a:endParaRPr lang="en-US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200" y="6144744"/>
            <a:ext cx="315771" cy="514922"/>
          </a:xfrm>
          <a:prstGeom prst="rect">
            <a:avLst/>
          </a:prstGeom>
        </p:spPr>
      </p:pic>
      <p:cxnSp>
        <p:nvCxnSpPr>
          <p:cNvPr id="57" name="Straight Connector 56"/>
          <p:cNvCxnSpPr/>
          <p:nvPr/>
        </p:nvCxnSpPr>
        <p:spPr>
          <a:xfrm>
            <a:off x="9624339" y="6110683"/>
            <a:ext cx="987258" cy="77860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9624339" y="5970404"/>
            <a:ext cx="782780" cy="82967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6109083" y="5574406"/>
            <a:ext cx="289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ATOCMECLOCK(</a:t>
            </a:r>
            <a:r>
              <a:rPr lang="en-US" strike="sngStrike" dirty="0" smtClean="0"/>
              <a:t>quartz circle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622945" y="5524165"/>
            <a:ext cx="17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KING(</a:t>
            </a:r>
            <a:r>
              <a:rPr lang="en-US" strike="sngStrike" dirty="0" err="1" smtClean="0"/>
              <a:t>bismarkstr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1920240" y="2632245"/>
            <a:ext cx="607487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734716" y="5524256"/>
            <a:ext cx="10452154" cy="135458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46081" y="733807"/>
            <a:ext cx="589098" cy="703679"/>
          </a:xfrm>
          <a:prstGeom prst="rect">
            <a:avLst/>
          </a:prstGeom>
        </p:spPr>
      </p:pic>
      <p:sp>
        <p:nvSpPr>
          <p:cNvPr id="15" name="Down Arrow 14"/>
          <p:cNvSpPr/>
          <p:nvPr/>
        </p:nvSpPr>
        <p:spPr>
          <a:xfrm>
            <a:off x="7423871" y="1082976"/>
            <a:ext cx="233927" cy="25766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513948" y="830897"/>
            <a:ext cx="3548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nonPoicleTRX.nonPicieInterupLocial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2971800" y="5893497"/>
            <a:ext cx="2148840" cy="50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804332" y="5876439"/>
            <a:ext cx="4425162" cy="916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5400000">
            <a:off x="7524237" y="3690174"/>
            <a:ext cx="3017437" cy="101254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368429" y="4031055"/>
            <a:ext cx="140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nonPoliceCfg</a:t>
            </a:r>
            <a:endParaRPr lang="en-US" dirty="0"/>
          </a:p>
        </p:txBody>
      </p:sp>
      <p:sp>
        <p:nvSpPr>
          <p:cNvPr id="41" name="Down Arrow 40"/>
          <p:cNvSpPr/>
          <p:nvPr/>
        </p:nvSpPr>
        <p:spPr>
          <a:xfrm>
            <a:off x="2710490" y="983897"/>
            <a:ext cx="5289326" cy="490960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nonPoliceCfg</a:t>
            </a:r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250" y="1529983"/>
            <a:ext cx="1007185" cy="671588"/>
          </a:xfrm>
          <a:prstGeom prst="rect">
            <a:avLst/>
          </a:prstGeom>
        </p:spPr>
      </p:pic>
      <p:cxnSp>
        <p:nvCxnSpPr>
          <p:cNvPr id="61" name="Straight Arrow Connector 60"/>
          <p:cNvCxnSpPr/>
          <p:nvPr/>
        </p:nvCxnSpPr>
        <p:spPr>
          <a:xfrm>
            <a:off x="1794789" y="819814"/>
            <a:ext cx="915701" cy="878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52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7510" y="1446034"/>
            <a:ext cx="8076250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HOMICIDE:NANA</a:t>
            </a:r>
          </a:p>
          <a:p>
            <a:r>
              <a:rPr lang="en-US" dirty="0" smtClean="0"/>
              <a:t>Old maid/ Go Fish/ </a:t>
            </a:r>
            <a:r>
              <a:rPr lang="en-US" b="1" dirty="0" err="1" smtClean="0"/>
              <a:t>Swazer</a:t>
            </a:r>
            <a:r>
              <a:rPr lang="en-US" b="1" dirty="0" smtClean="0"/>
              <a:t> Peter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182029" cy="55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82029" y="557561"/>
            <a:ext cx="0" cy="638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8600" y="983897"/>
            <a:ext cx="9829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12:49</a:t>
            </a:r>
          </a:p>
          <a:p>
            <a:r>
              <a:rPr lang="en-US" dirty="0" smtClean="0"/>
              <a:t>PREA</a:t>
            </a:r>
          </a:p>
          <a:p>
            <a:endParaRPr lang="en-US" dirty="0"/>
          </a:p>
          <a:p>
            <a:r>
              <a:rPr lang="en-US" dirty="0" smtClean="0"/>
              <a:t>DEATH</a:t>
            </a:r>
          </a:p>
          <a:p>
            <a:r>
              <a:rPr lang="en-US" dirty="0" smtClean="0"/>
              <a:t>PENATLY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823210" y="2891790"/>
            <a:ext cx="4629150" cy="20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36380" y="4226312"/>
            <a:ext cx="4163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ATOMCLOCK(SAINT RITA PRISION,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DUBLIN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37785" y="5051502"/>
            <a:ext cx="26548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PREA </a:t>
            </a:r>
            <a:r>
              <a:rPr lang="en-US" dirty="0" smtClean="0"/>
              <a:t>parent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964" y="0"/>
            <a:ext cx="1628078" cy="16280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597912" y="379141"/>
            <a:ext cx="300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CHECKPOINT CHARLIE </a:t>
            </a:r>
            <a:r>
              <a:rPr lang="en-US" dirty="0" smtClean="0"/>
              <a:t>1988/9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380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659" y="945950"/>
            <a:ext cx="4476268" cy="2407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659" y="3785794"/>
            <a:ext cx="4476268" cy="24072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13395" y="1527717"/>
            <a:ext cx="2147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DUBLIN, CALIFONRIA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69873" y="4482790"/>
            <a:ext cx="2891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ATOMCEBOMB(HAHN-OTTO)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182029" cy="55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2029" y="557561"/>
            <a:ext cx="0" cy="638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8600" y="983897"/>
            <a:ext cx="9829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12:49</a:t>
            </a:r>
          </a:p>
          <a:p>
            <a:r>
              <a:rPr lang="en-US" dirty="0" smtClean="0"/>
              <a:t>PREA</a:t>
            </a:r>
          </a:p>
          <a:p>
            <a:endParaRPr lang="en-US" dirty="0"/>
          </a:p>
          <a:p>
            <a:r>
              <a:rPr lang="en-US" dirty="0" smtClean="0"/>
              <a:t>DEATH</a:t>
            </a:r>
          </a:p>
          <a:p>
            <a:r>
              <a:rPr lang="en-US" dirty="0" smtClean="0"/>
              <a:t>PENATLY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416824" y="278780"/>
            <a:ext cx="875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Go Fish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2843561" y="379141"/>
            <a:ext cx="2174488" cy="134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89413" y="-148529"/>
            <a:ext cx="4920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POPE SAINT RITA</a:t>
            </a:r>
            <a:endParaRPr lang="en-US" sz="5400" dirty="0"/>
          </a:p>
        </p:txBody>
      </p:sp>
      <p:sp>
        <p:nvSpPr>
          <p:cNvPr id="16" name="Rectangle 15"/>
          <p:cNvSpPr/>
          <p:nvPr/>
        </p:nvSpPr>
        <p:spPr>
          <a:xfrm>
            <a:off x="1295964" y="-106388"/>
            <a:ext cx="265482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/>
              <a:t>PREA </a:t>
            </a:r>
            <a:r>
              <a:rPr lang="en-US" dirty="0" smtClean="0"/>
              <a:t>parent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H="1" flipV="1">
            <a:off x="5887844" y="2252546"/>
            <a:ext cx="568712" cy="1100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5876693" y="4973444"/>
            <a:ext cx="535258" cy="880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662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659" y="945950"/>
            <a:ext cx="4476268" cy="2407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659" y="3785794"/>
            <a:ext cx="4476268" cy="24072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19556" y="1628078"/>
            <a:ext cx="2891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ATOMCEBOMB(HAHN-OTTO)</a:t>
            </a:r>
          </a:p>
          <a:p>
            <a:r>
              <a:rPr lang="en-US" dirty="0" smtClean="0"/>
              <a:t>SCHOOL DEA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182029" cy="55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2029" y="557561"/>
            <a:ext cx="0" cy="638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8600" y="983897"/>
            <a:ext cx="9829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12:49</a:t>
            </a:r>
          </a:p>
          <a:p>
            <a:r>
              <a:rPr lang="en-US" dirty="0" smtClean="0"/>
              <a:t>PREA</a:t>
            </a:r>
          </a:p>
          <a:p>
            <a:endParaRPr lang="en-US" dirty="0"/>
          </a:p>
          <a:p>
            <a:r>
              <a:rPr lang="en-US" dirty="0" smtClean="0"/>
              <a:t>DEATH</a:t>
            </a:r>
          </a:p>
          <a:p>
            <a:r>
              <a:rPr lang="en-US" dirty="0" smtClean="0"/>
              <a:t>PENATLY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46849" y="123778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117464" y="4786325"/>
            <a:ext cx="476925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AFTER </a:t>
            </a:r>
            <a:r>
              <a:rPr lang="en-US" dirty="0" smtClean="0"/>
              <a:t>SCHOOL DEA		MARK:US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17464" y="4416993"/>
            <a:ext cx="2891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ATOMCEBOMB(HAHN-OTTO)</a:t>
            </a:r>
            <a:endParaRPr lang="en-US" dirty="0" smtClean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10805532" y="4786325"/>
            <a:ext cx="747131" cy="203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7173220" y="4989413"/>
            <a:ext cx="19373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193800" y="278780"/>
            <a:ext cx="875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Go Fish</a:t>
            </a:r>
            <a:endParaRPr lang="en-US" dirty="0"/>
          </a:p>
        </p:txBody>
      </p:sp>
      <p:cxnSp>
        <p:nvCxnSpPr>
          <p:cNvPr id="18" name="Straight Connector 17"/>
          <p:cNvCxnSpPr>
            <a:endCxn id="16" idx="1"/>
          </p:cNvCxnSpPr>
          <p:nvPr/>
        </p:nvCxnSpPr>
        <p:spPr>
          <a:xfrm flipH="1">
            <a:off x="3193800" y="401444"/>
            <a:ext cx="1489712" cy="62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148700" y="-44386"/>
            <a:ext cx="363907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/>
              <a:t>41.PREA </a:t>
            </a:r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89413" y="-148529"/>
            <a:ext cx="4920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POPE SAINT RITA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23225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659" y="945950"/>
            <a:ext cx="4476268" cy="2407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659" y="3785794"/>
            <a:ext cx="4476268" cy="24072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19556" y="1628078"/>
            <a:ext cx="2136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FEDERAL BANK ALEN</a:t>
            </a:r>
          </a:p>
          <a:p>
            <a:r>
              <a:rPr lang="en-US" dirty="0"/>
              <a:t> </a:t>
            </a:r>
            <a:r>
              <a:rPr lang="en-US" dirty="0" smtClean="0"/>
              <a:t> POPE FRANCECO</a:t>
            </a:r>
          </a:p>
          <a:p>
            <a:r>
              <a:rPr lang="en-US" dirty="0" smtClean="0"/>
              <a:t>   KING VIKING/</a:t>
            </a:r>
            <a:r>
              <a:rPr lang="en-US" dirty="0" err="1" smtClean="0"/>
              <a:t>drik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182029" cy="55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2029" y="557561"/>
            <a:ext cx="0" cy="638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8600" y="983897"/>
            <a:ext cx="9829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12:49</a:t>
            </a:r>
          </a:p>
          <a:p>
            <a:r>
              <a:rPr lang="en-US" dirty="0" smtClean="0"/>
              <a:t>PREA</a:t>
            </a:r>
          </a:p>
          <a:p>
            <a:endParaRPr lang="en-US" dirty="0"/>
          </a:p>
          <a:p>
            <a:r>
              <a:rPr lang="en-US" dirty="0" smtClean="0"/>
              <a:t>DEATH</a:t>
            </a:r>
          </a:p>
          <a:p>
            <a:r>
              <a:rPr lang="en-US" dirty="0" smtClean="0"/>
              <a:t>PENATLY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46849" y="123778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1994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117464" y="4786325"/>
            <a:ext cx="476925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AFTER </a:t>
            </a:r>
            <a:r>
              <a:rPr lang="en-US" dirty="0" smtClean="0"/>
              <a:t>SCHOOL DEA		MARK:US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17464" y="4416993"/>
            <a:ext cx="2891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ATOMCEBOMB(HAHN-OTTO)</a:t>
            </a:r>
            <a:endParaRPr lang="en-US" dirty="0" smtClean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10805532" y="4786325"/>
            <a:ext cx="747131" cy="203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7173220" y="4989413"/>
            <a:ext cx="19373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193800" y="278780"/>
            <a:ext cx="875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Go Fish</a:t>
            </a:r>
            <a:endParaRPr lang="en-US" dirty="0"/>
          </a:p>
        </p:txBody>
      </p:sp>
      <p:cxnSp>
        <p:nvCxnSpPr>
          <p:cNvPr id="18" name="Straight Connector 17"/>
          <p:cNvCxnSpPr>
            <a:endCxn id="16" idx="1"/>
          </p:cNvCxnSpPr>
          <p:nvPr/>
        </p:nvCxnSpPr>
        <p:spPr>
          <a:xfrm flipH="1">
            <a:off x="3193800" y="401444"/>
            <a:ext cx="1489712" cy="62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85356" y="2207941"/>
            <a:ext cx="211873" cy="3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616283" y="2152185"/>
            <a:ext cx="401444" cy="399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337502" y="378579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746166" y="160711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7th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624" y="1947125"/>
            <a:ext cx="546611" cy="797312"/>
          </a:xfrm>
          <a:prstGeom prst="rect">
            <a:avLst/>
          </a:prstGeom>
        </p:spPr>
      </p:pic>
      <p:sp>
        <p:nvSpPr>
          <p:cNvPr id="22" name="Down Arrow 21"/>
          <p:cNvSpPr/>
          <p:nvPr/>
        </p:nvSpPr>
        <p:spPr>
          <a:xfrm rot="5786421">
            <a:off x="10741368" y="1883425"/>
            <a:ext cx="936220" cy="12574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9996395" y="1947125"/>
            <a:ext cx="664171" cy="929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295964" y="-106388"/>
            <a:ext cx="265482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/>
              <a:t>PREA </a:t>
            </a:r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289413" y="-148529"/>
            <a:ext cx="4920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POPE SAINT RITA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909515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82029" cy="55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82029" y="557561"/>
            <a:ext cx="0" cy="638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76858" y="489710"/>
            <a:ext cx="2105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HOMICIDE:JESUES</a:t>
            </a:r>
            <a:br>
              <a:rPr lang="en-US" dirty="0" smtClean="0"/>
            </a:br>
            <a:r>
              <a:rPr lang="en-US" dirty="0" smtClean="0"/>
              <a:t>HOMICIDE:PETER</a:t>
            </a:r>
            <a:br>
              <a:rPr lang="en-US" dirty="0" smtClean="0"/>
            </a:br>
            <a:r>
              <a:rPr lang="en-US" dirty="0" smtClean="0"/>
              <a:t>HOMICIDE:IS-A-BELL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48506" y="1480891"/>
            <a:ext cx="303230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Gorhceoh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9600" dirty="0" err="1" smtClean="0"/>
              <a:t>J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,Thamas</a:t>
            </a:r>
            <a:r>
              <a:rPr lang="en-US" dirty="0" smtClean="0"/>
              <a:t> Falter)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05159" y="188229"/>
            <a:ext cx="3917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CALIFORNAI.nonPoliceDoucmetnLgiocal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370493" y="94114"/>
            <a:ext cx="2892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§212 </a:t>
            </a:r>
            <a:r>
              <a:rPr lang="en-US" dirty="0" err="1" smtClean="0"/>
              <a:t>Diesstal</a:t>
            </a:r>
            <a:r>
              <a:rPr lang="en-US" dirty="0" smtClean="0"/>
              <a:t> </a:t>
            </a:r>
            <a:r>
              <a:rPr lang="en-US" dirty="0" err="1" smtClean="0"/>
              <a:t>nonPocleLife</a:t>
            </a:r>
            <a:r>
              <a:rPr lang="en-US" dirty="0" smtClean="0"/>
              <a:t>    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036401" y="2681220"/>
            <a:ext cx="3527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93620" y="1480891"/>
            <a:ext cx="37453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LARRY.SHAQ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ipx</a:t>
            </a:r>
            <a:r>
              <a:rPr lang="en-US" dirty="0" smtClean="0"/>
              <a:t> </a:t>
            </a:r>
            <a:r>
              <a:rPr lang="en-US" dirty="0" err="1" smtClean="0"/>
              <a:t>nonPoclieStauim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PENTEONG.BASE.KARLURHE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trike="sngStrike" dirty="0" err="1" smtClean="0"/>
              <a:t>shcoo</a:t>
            </a:r>
            <a:r>
              <a:rPr lang="en-US" dirty="0" err="1" smtClean="0"/>
              <a:t>l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066263" y="1850223"/>
            <a:ext cx="2743200" cy="669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286480" y="1850223"/>
            <a:ext cx="1894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HOMICIDE:KYSTAL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267493" y="2134371"/>
            <a:ext cx="1595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HOMICIDE:LUX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869144" y="3922412"/>
            <a:ext cx="2018371" cy="1338147"/>
          </a:xfrm>
          <a:prstGeom prst="rect">
            <a:avLst/>
          </a:pr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791092" y="3973882"/>
            <a:ext cx="2018371" cy="1338147"/>
          </a:xfrm>
          <a:prstGeom prst="rect">
            <a:avLst/>
          </a:pr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862673" y="4326673"/>
            <a:ext cx="193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HOMICIDE:MAYOR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328639" y="440704"/>
            <a:ext cx="630044" cy="3533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601663" y="693952"/>
            <a:ext cx="3410302" cy="3210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220633" y="3880623"/>
            <a:ext cx="2018371" cy="1338147"/>
          </a:xfrm>
          <a:prstGeom prst="rect">
            <a:avLst/>
          </a:pr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869144" y="372895"/>
            <a:ext cx="5587090" cy="3431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5269" y="4366373"/>
            <a:ext cx="2356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HOMICIDE:SUNSTORKE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493620" y="4696005"/>
            <a:ext cx="554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axel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7437863" y="4839201"/>
            <a:ext cx="1108595" cy="66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605159" y="4735705"/>
            <a:ext cx="57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niko</a:t>
            </a:r>
            <a:endParaRPr lang="en-US" dirty="0"/>
          </a:p>
        </p:txBody>
      </p:sp>
      <p:cxnSp>
        <p:nvCxnSpPr>
          <p:cNvPr id="36" name="Straight Connector 35"/>
          <p:cNvCxnSpPr>
            <a:stCxn id="34" idx="2"/>
          </p:cNvCxnSpPr>
          <p:nvPr/>
        </p:nvCxnSpPr>
        <p:spPr>
          <a:xfrm flipV="1">
            <a:off x="4893989" y="4696005"/>
            <a:ext cx="157513" cy="40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162082" y="3708188"/>
            <a:ext cx="8535547" cy="2413832"/>
          </a:xfrm>
          <a:prstGeom prst="rect">
            <a:avLst/>
          </a:pr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johs</a:t>
            </a:r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106911" y="5504307"/>
            <a:ext cx="269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HOMICDE:WHITE(</a:t>
            </a:r>
            <a:r>
              <a:rPr lang="en-US" strike="sngStrike" dirty="0" err="1" smtClean="0"/>
              <a:t>anieana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872342" y="3246523"/>
            <a:ext cx="266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Ibm.dmielr.appele.davions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143799" y="4981880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johs</a:t>
            </a:r>
            <a:endParaRPr lang="en-US" dirty="0"/>
          </a:p>
        </p:txBody>
      </p:sp>
      <p:cxnSp>
        <p:nvCxnSpPr>
          <p:cNvPr id="42" name="Straight Connector 41"/>
          <p:cNvCxnSpPr>
            <a:stCxn id="40" idx="1"/>
          </p:cNvCxnSpPr>
          <p:nvPr/>
        </p:nvCxnSpPr>
        <p:spPr>
          <a:xfrm>
            <a:off x="8143799" y="5166546"/>
            <a:ext cx="665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262904" y="4849438"/>
            <a:ext cx="572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err="1" smtClean="0"/>
              <a:t>johs</a:t>
            </a:r>
            <a:endParaRPr lang="en-US" strike="sngStrike" dirty="0"/>
          </a:p>
        </p:txBody>
      </p:sp>
      <p:sp>
        <p:nvSpPr>
          <p:cNvPr id="44" name="Rectangle 43"/>
          <p:cNvSpPr/>
          <p:nvPr/>
        </p:nvSpPr>
        <p:spPr>
          <a:xfrm>
            <a:off x="7950433" y="5708283"/>
            <a:ext cx="572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err="1" smtClean="0"/>
              <a:t>johs</a:t>
            </a:r>
            <a:endParaRPr lang="en-US" strike="sngStrike" dirty="0"/>
          </a:p>
        </p:txBody>
      </p:sp>
      <p:sp>
        <p:nvSpPr>
          <p:cNvPr id="45" name="TextBox 44"/>
          <p:cNvSpPr txBox="1"/>
          <p:nvPr/>
        </p:nvSpPr>
        <p:spPr>
          <a:xfrm>
            <a:off x="8430095" y="6345044"/>
            <a:ext cx="331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Ibm.dmielr.balck.metz</a:t>
            </a:r>
            <a:r>
              <a:rPr lang="en-US" strike="sngStrike" dirty="0" smtClean="0"/>
              <a:t>  </a:t>
            </a:r>
            <a:r>
              <a:rPr lang="en-US" strike="sngStrike" dirty="0" err="1" smtClean="0"/>
              <a:t>metz</a:t>
            </a:r>
            <a:r>
              <a:rPr lang="en-US" strike="sngStrike" dirty="0" smtClean="0"/>
              <a:t>/</a:t>
            </a:r>
            <a:r>
              <a:rPr lang="en-US" strike="sngStrike" dirty="0" err="1" smtClean="0"/>
              <a:t>johs</a:t>
            </a:r>
            <a:endParaRPr lang="en-US" strike="sngStrike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4125951" y="2134371"/>
            <a:ext cx="752378" cy="753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382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7510" y="1446034"/>
            <a:ext cx="8076250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HOMICIDE:NANA</a:t>
            </a:r>
          </a:p>
          <a:p>
            <a:r>
              <a:rPr lang="en-US" dirty="0" smtClean="0"/>
              <a:t>Old maid/ Go Fish/ </a:t>
            </a:r>
            <a:r>
              <a:rPr lang="en-US" b="1" dirty="0" err="1" smtClean="0"/>
              <a:t>Swazer</a:t>
            </a:r>
            <a:r>
              <a:rPr lang="en-US" b="1" dirty="0" smtClean="0"/>
              <a:t> Peter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182029" cy="55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82029" y="557561"/>
            <a:ext cx="0" cy="638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8600" y="983897"/>
            <a:ext cx="9829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12:49</a:t>
            </a:r>
          </a:p>
          <a:p>
            <a:r>
              <a:rPr lang="en-US" dirty="0" smtClean="0"/>
              <a:t>PREA</a:t>
            </a:r>
          </a:p>
          <a:p>
            <a:endParaRPr lang="en-US" dirty="0"/>
          </a:p>
          <a:p>
            <a:r>
              <a:rPr lang="en-US" dirty="0" smtClean="0"/>
              <a:t>DEATH</a:t>
            </a:r>
          </a:p>
          <a:p>
            <a:r>
              <a:rPr lang="en-US" dirty="0" smtClean="0"/>
              <a:t>PENATLY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823210" y="2891790"/>
            <a:ext cx="4629150" cy="20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36380" y="4226312"/>
            <a:ext cx="4163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ATOMCLOCK(SAINT RITA PRISION,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DUBLIN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37785" y="5051502"/>
            <a:ext cx="26548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PREA </a:t>
            </a:r>
            <a:r>
              <a:rPr lang="en-US" dirty="0" smtClean="0"/>
              <a:t>parent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964" y="0"/>
            <a:ext cx="1628078" cy="16280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597912" y="379141"/>
            <a:ext cx="300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CHECKPOINT CHARLIE </a:t>
            </a:r>
            <a:r>
              <a:rPr lang="en-US" dirty="0" smtClean="0"/>
              <a:t>1988/9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887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182029" cy="55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2029" y="557561"/>
            <a:ext cx="0" cy="638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8600" y="983897"/>
            <a:ext cx="9829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12:49</a:t>
            </a:r>
          </a:p>
          <a:p>
            <a:r>
              <a:rPr lang="en-US" dirty="0" smtClean="0"/>
              <a:t>PREA</a:t>
            </a:r>
          </a:p>
          <a:p>
            <a:endParaRPr lang="en-US" dirty="0"/>
          </a:p>
          <a:p>
            <a:r>
              <a:rPr lang="en-US" dirty="0" smtClean="0"/>
              <a:t>DEATH</a:t>
            </a:r>
          </a:p>
          <a:p>
            <a:r>
              <a:rPr lang="en-US" dirty="0" smtClean="0"/>
              <a:t>PENATLY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483534" y="0"/>
            <a:ext cx="185845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/>
              <a:t>PREA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34951" y="507831"/>
            <a:ext cx="3004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CHECKPOINT CHARLIE </a:t>
            </a:r>
            <a:r>
              <a:rPr lang="en-US" dirty="0" smtClean="0"/>
              <a:t>1988/9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83534" y="877163"/>
            <a:ext cx="370159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/>
              <a:t>PENTAGON</a:t>
            </a:r>
            <a:endParaRPr lang="en-US" sz="60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029" y="2262158"/>
            <a:ext cx="4476268" cy="240723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850780" y="4951141"/>
            <a:ext cx="5344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Ibm.damiler.apple.steve.Robert</a:t>
            </a:r>
            <a:r>
              <a:rPr lang="en-US" dirty="0" smtClean="0"/>
              <a:t>  0.1 </a:t>
            </a:r>
            <a:r>
              <a:rPr lang="en-US" dirty="0" err="1" smtClean="0"/>
              <a:t>ghcoheo</a:t>
            </a:r>
            <a:r>
              <a:rPr lang="en-US" dirty="0" smtClean="0"/>
              <a:t>(</a:t>
            </a:r>
            <a:r>
              <a:rPr lang="en-US" dirty="0" err="1" smtClean="0"/>
              <a:t>mciealse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7872761" y="5135807"/>
            <a:ext cx="2464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737029" y="5135806"/>
            <a:ext cx="305767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77338" y="4683512"/>
            <a:ext cx="352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Ibm.damier.apple.accenture.factory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7970318" y="3752385"/>
            <a:ext cx="2225323" cy="1300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195641" y="3278459"/>
            <a:ext cx="1502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nonPolicChart</a:t>
            </a:r>
            <a:endParaRPr lang="en-US" dirty="0" smtClean="0"/>
          </a:p>
          <a:p>
            <a:r>
              <a:rPr lang="en-US" dirty="0" smtClean="0"/>
              <a:t>Ibm.dmiler.*</a:t>
            </a:r>
            <a:endParaRPr lang="en-US" dirty="0"/>
          </a:p>
        </p:txBody>
      </p:sp>
      <p:cxnSp>
        <p:nvCxnSpPr>
          <p:cNvPr id="37" name="Straight Connector 36"/>
          <p:cNvCxnSpPr>
            <a:stCxn id="32" idx="1"/>
          </p:cNvCxnSpPr>
          <p:nvPr/>
        </p:nvCxnSpPr>
        <p:spPr>
          <a:xfrm>
            <a:off x="4577338" y="4868178"/>
            <a:ext cx="36745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523210" y="1892826"/>
            <a:ext cx="582723" cy="1708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414620" y="1980413"/>
            <a:ext cx="409926" cy="1063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8865220" y="3278459"/>
            <a:ext cx="791736" cy="732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438185" y="2461225"/>
            <a:ext cx="412595" cy="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5369527" y="1722561"/>
            <a:ext cx="62749" cy="2202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872761" y="1494263"/>
            <a:ext cx="713678" cy="1252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858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7510" y="1446034"/>
            <a:ext cx="8076250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HOMICIDE:NANA</a:t>
            </a:r>
          </a:p>
          <a:p>
            <a:r>
              <a:rPr lang="en-US" dirty="0" smtClean="0"/>
              <a:t>Old maid/ Go Fish/ </a:t>
            </a:r>
            <a:r>
              <a:rPr lang="en-US" b="1" dirty="0" err="1" smtClean="0"/>
              <a:t>Swazer</a:t>
            </a:r>
            <a:r>
              <a:rPr lang="en-US" b="1" dirty="0" smtClean="0"/>
              <a:t> Peter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182029" cy="55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82029" y="557561"/>
            <a:ext cx="0" cy="638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8600" y="983897"/>
            <a:ext cx="9829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1:25</a:t>
            </a:r>
          </a:p>
          <a:p>
            <a:r>
              <a:rPr lang="en-US" dirty="0" smtClean="0"/>
              <a:t>PREA</a:t>
            </a:r>
          </a:p>
          <a:p>
            <a:endParaRPr lang="en-US" dirty="0"/>
          </a:p>
          <a:p>
            <a:r>
              <a:rPr lang="en-US" dirty="0" smtClean="0"/>
              <a:t>DEATH</a:t>
            </a:r>
          </a:p>
          <a:p>
            <a:r>
              <a:rPr lang="en-US" dirty="0" smtClean="0"/>
              <a:t>PENATLY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823210" y="2891790"/>
            <a:ext cx="4629150" cy="20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36380" y="4226312"/>
            <a:ext cx="4163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ATOMCLOCK(SAINT RITA PRISION,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DUBLIN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37785" y="5051502"/>
            <a:ext cx="26548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PREA </a:t>
            </a:r>
            <a:r>
              <a:rPr lang="en-US" dirty="0" smtClean="0"/>
              <a:t>parent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964" y="0"/>
            <a:ext cx="1628078" cy="16280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597912" y="379141"/>
            <a:ext cx="300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CHECKPOINT CHARLIE </a:t>
            </a:r>
            <a:r>
              <a:rPr lang="en-US" dirty="0" smtClean="0"/>
              <a:t>1988/9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45003" y="4569172"/>
            <a:ext cx="3526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Rita WRIGTH</a:t>
            </a:r>
          </a:p>
          <a:p>
            <a:r>
              <a:rPr lang="en-US" dirty="0" err="1" smtClean="0"/>
              <a:t>Mr</a:t>
            </a:r>
            <a:r>
              <a:rPr lang="en-US" dirty="0" smtClean="0"/>
              <a:t> PERFECT </a:t>
            </a:r>
            <a:r>
              <a:rPr lang="en-US" dirty="0" err="1" smtClean="0"/>
              <a:t>roth.biel.dimaelr.wwwf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300761" y="5051502"/>
            <a:ext cx="26205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045003" y="4595644"/>
            <a:ext cx="385963" cy="296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809638" y="4892337"/>
            <a:ext cx="554421" cy="504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94342" y="676673"/>
            <a:ext cx="4638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1990 October 3</a:t>
            </a:r>
            <a:r>
              <a:rPr lang="en-US" baseline="30000" dirty="0" smtClean="0"/>
              <a:t>rd</a:t>
            </a:r>
            <a:r>
              <a:rPr lang="en-US" dirty="0" smtClean="0"/>
              <a:t>, </a:t>
            </a:r>
            <a:r>
              <a:rPr lang="en-US" strike="sngStrike" dirty="0" smtClean="0"/>
              <a:t>summer vacation September </a:t>
            </a:r>
          </a:p>
          <a:p>
            <a:r>
              <a:rPr lang="en-US" dirty="0"/>
              <a:t>	</a:t>
            </a:r>
            <a:r>
              <a:rPr lang="en-US" strike="sngStrike" dirty="0" smtClean="0"/>
              <a:t>Italia 90, </a:t>
            </a:r>
            <a:r>
              <a:rPr lang="en-US" strike="sngStrike" dirty="0" err="1" smtClean="0"/>
              <a:t>Wold</a:t>
            </a:r>
            <a:r>
              <a:rPr lang="en-US" strike="sngStrike" dirty="0" smtClean="0"/>
              <a:t> Cup</a:t>
            </a:r>
          </a:p>
          <a:p>
            <a:r>
              <a:rPr lang="en-US" dirty="0" smtClean="0"/>
              <a:t>1991 </a:t>
            </a:r>
            <a:r>
              <a:rPr lang="en-US" strike="sngStrike" dirty="0" smtClean="0"/>
              <a:t>February Denise Birthday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592296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7510" y="1446034"/>
            <a:ext cx="8076250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HOMICIDE:NANA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182029" cy="55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82029" y="557561"/>
            <a:ext cx="0" cy="638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8600" y="983897"/>
            <a:ext cx="9829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1:25</a:t>
            </a:r>
          </a:p>
          <a:p>
            <a:r>
              <a:rPr lang="en-US" dirty="0" smtClean="0"/>
              <a:t>PREA</a:t>
            </a:r>
          </a:p>
          <a:p>
            <a:endParaRPr lang="en-US" dirty="0"/>
          </a:p>
          <a:p>
            <a:r>
              <a:rPr lang="en-US" dirty="0" smtClean="0"/>
              <a:t>DEATH</a:t>
            </a:r>
          </a:p>
          <a:p>
            <a:r>
              <a:rPr lang="en-US" dirty="0" smtClean="0"/>
              <a:t>PENATLY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964" y="0"/>
            <a:ext cx="1628078" cy="16280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44370" y="3924559"/>
            <a:ext cx="42881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HOMICIDE:ELISABETH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3902927" y="3085405"/>
            <a:ext cx="7470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JFK:HOMCDIEI:CHANZLOR</a:t>
            </a:r>
            <a:r>
              <a:rPr lang="en-US" dirty="0" smtClean="0"/>
              <a:t> (</a:t>
            </a:r>
            <a:r>
              <a:rPr lang="en-US" strike="sngStrike" dirty="0" err="1" smtClean="0"/>
              <a:t>werder</a:t>
            </a:r>
            <a:r>
              <a:rPr lang="en-US" strike="sngStrike" dirty="0" smtClean="0"/>
              <a:t>/</a:t>
            </a:r>
            <a:r>
              <a:rPr lang="en-US" strike="sngStrike" dirty="0" err="1" smtClean="0"/>
              <a:t>werner</a:t>
            </a:r>
            <a:r>
              <a:rPr lang="en-US" dirty="0" smtClean="0"/>
              <a:t>) MAINSTEET(</a:t>
            </a:r>
            <a:r>
              <a:rPr lang="en-US" strike="sngStrike" dirty="0" err="1" smtClean="0"/>
              <a:t>haupstrasse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 rot="10465711">
            <a:off x="5664819" y="2504670"/>
            <a:ext cx="925552" cy="6287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5304263" y="3421418"/>
            <a:ext cx="925552" cy="6287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767039" y="2634401"/>
            <a:ext cx="800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(delta)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66737" y="3500635"/>
            <a:ext cx="800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(delta)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873405" y="5330283"/>
            <a:ext cx="1904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HOMICDIE:KYSTAL</a:t>
            </a:r>
          </a:p>
          <a:p>
            <a:r>
              <a:rPr lang="en-US" dirty="0" smtClean="0"/>
              <a:t>HOCMEI:IS-A-BELL</a:t>
            </a:r>
          </a:p>
          <a:p>
            <a:r>
              <a:rPr lang="en-US" dirty="0" smtClean="0"/>
              <a:t>HOCNE:LUX</a:t>
            </a:r>
            <a:endParaRPr lang="en-US" dirty="0"/>
          </a:p>
        </p:txBody>
      </p:sp>
      <p:cxnSp>
        <p:nvCxnSpPr>
          <p:cNvPr id="24" name="Straight Connector 23"/>
          <p:cNvCxnSpPr>
            <a:stCxn id="22" idx="2"/>
          </p:cNvCxnSpPr>
          <p:nvPr/>
        </p:nvCxnSpPr>
        <p:spPr>
          <a:xfrm flipV="1">
            <a:off x="2825750" y="5865541"/>
            <a:ext cx="111760" cy="38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own Arrow 24"/>
          <p:cNvSpPr/>
          <p:nvPr/>
        </p:nvSpPr>
        <p:spPr>
          <a:xfrm rot="6498810">
            <a:off x="3292484" y="5678414"/>
            <a:ext cx="858557" cy="11495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28075" y="4742538"/>
            <a:ext cx="2374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!</a:t>
            </a:r>
            <a:r>
              <a:rPr lang="en-US" dirty="0" err="1" smtClean="0"/>
              <a:t>nonPoliceAvailable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572322" y="5107259"/>
            <a:ext cx="3256156" cy="17507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684592" y="4757728"/>
            <a:ext cx="680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Delta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3721762" y="4948379"/>
            <a:ext cx="8056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3"/>
          </p:cNvCxnSpPr>
          <p:nvPr/>
        </p:nvCxnSpPr>
        <p:spPr>
          <a:xfrm flipV="1">
            <a:off x="4364971" y="3881851"/>
            <a:ext cx="939292" cy="1060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024781" y="883879"/>
            <a:ext cx="544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CHECKPOINT CHARLIE </a:t>
            </a:r>
            <a:r>
              <a:rPr lang="en-US" dirty="0" smtClean="0"/>
              <a:t>1990 October 3</a:t>
            </a:r>
            <a:r>
              <a:rPr lang="en-US" baseline="30000" dirty="0" smtClean="0"/>
              <a:t>rd</a:t>
            </a:r>
            <a:r>
              <a:rPr lang="en-US" dirty="0" smtClean="0"/>
              <a:t> HOLIDAY UNION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891965" y="1368655"/>
            <a:ext cx="5282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1990 July, August September(Father) -&gt; 1991 February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471317" y="1154810"/>
            <a:ext cx="2590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Boden Bad Grades, No TV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8619893" y="557561"/>
            <a:ext cx="1717287" cy="781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024124" y="166722"/>
            <a:ext cx="5443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41.nonPolcieMontring(</a:t>
            </a:r>
            <a:r>
              <a:rPr lang="en-US" strike="sngStrike" dirty="0" smtClean="0"/>
              <a:t>shame, blond</a:t>
            </a:r>
            <a:r>
              <a:rPr lang="en-US" dirty="0" smtClean="0"/>
              <a:t>).</a:t>
            </a:r>
            <a:r>
              <a:rPr lang="en-US" dirty="0" err="1" smtClean="0"/>
              <a:t>nonPolcieCfgLoical</a:t>
            </a:r>
            <a:endParaRPr lang="en-US" dirty="0" smtClean="0"/>
          </a:p>
          <a:p>
            <a:r>
              <a:rPr lang="en-US" dirty="0" err="1" smtClean="0"/>
              <a:t>Ibm.dmielr.appel.daviogns.nonPiceForsiiceLogacil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7332532" y="1339476"/>
            <a:ext cx="3004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767039" y="1553321"/>
            <a:ext cx="3711497" cy="74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29550" y="5188118"/>
            <a:ext cx="264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Gameboy, Sega </a:t>
            </a:r>
            <a:r>
              <a:rPr lang="en-US" dirty="0" err="1" smtClean="0"/>
              <a:t>Gamegear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7471317" y="5330283"/>
            <a:ext cx="3542443" cy="111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346369" y="4540110"/>
            <a:ext cx="1482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KING.WORMS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7304561" y="4817948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NANA 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705472" y="5665064"/>
            <a:ext cx="366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MATHEW:5	JASON:10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1174693" y="1737987"/>
            <a:ext cx="2219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denise</a:t>
            </a:r>
            <a:r>
              <a:rPr lang="en-US" dirty="0" smtClean="0"/>
              <a:t> stays back</a:t>
            </a:r>
          </a:p>
          <a:p>
            <a:r>
              <a:rPr lang="en-US" dirty="0" err="1" smtClean="0"/>
              <a:t>Jaosn</a:t>
            </a:r>
            <a:r>
              <a:rPr lang="en-US" dirty="0" smtClean="0"/>
              <a:t> 11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 flipH="1" flipV="1">
            <a:off x="11174693" y="1897380"/>
            <a:ext cx="2381287" cy="68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11174693" y="2194560"/>
            <a:ext cx="13525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0062154" y="4389120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Gensis2/5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808027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82029" cy="55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983897"/>
            <a:ext cx="6710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1:25</a:t>
            </a:r>
          </a:p>
          <a:p>
            <a:r>
              <a:rPr lang="en-US" dirty="0" smtClean="0"/>
              <a:t>PREA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79735" y="1555324"/>
            <a:ext cx="7833215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	</a:t>
            </a:r>
            <a:r>
              <a:rPr lang="en-US" sz="4400" strike="sngStrike" dirty="0" smtClean="0"/>
              <a:t>KING.WORMS</a:t>
            </a:r>
          </a:p>
          <a:p>
            <a:r>
              <a:rPr lang="en-US" dirty="0" smtClean="0"/>
              <a:t>	FREE(PIZZA)</a:t>
            </a:r>
          </a:p>
          <a:p>
            <a:r>
              <a:rPr lang="en-US" dirty="0" smtClean="0"/>
              <a:t>		couch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	mattie:6</a:t>
            </a:r>
          </a:p>
          <a:p>
            <a:r>
              <a:rPr lang="en-US" dirty="0" smtClean="0"/>
              <a:t>	       jason:9</a:t>
            </a:r>
          </a:p>
          <a:p>
            <a:r>
              <a:rPr lang="en-US" dirty="0" smtClean="0"/>
              <a:t>	FREE(PIZZA)</a:t>
            </a:r>
          </a:p>
          <a:p>
            <a:r>
              <a:rPr lang="en-US" dirty="0" smtClean="0"/>
              <a:t>		</a:t>
            </a:r>
            <a:r>
              <a:rPr lang="en-US" strike="sngStrike" dirty="0" err="1" smtClean="0"/>
              <a:t>dont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puth</a:t>
            </a:r>
            <a:r>
              <a:rPr lang="en-US" strike="sngStrike" dirty="0" smtClean="0"/>
              <a:t> you finger in your ass you </a:t>
            </a:r>
            <a:r>
              <a:rPr lang="en-US" strike="sngStrike" dirty="0" err="1" smtClean="0"/>
              <a:t>wil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getworms</a:t>
            </a:r>
            <a:endParaRPr lang="en-US" strike="sngStrike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263376" y="2463994"/>
            <a:ext cx="78059" cy="200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46133" y="278780"/>
            <a:ext cx="8076250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HOMICIDE:NANA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648654" y="193182"/>
            <a:ext cx="1594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NAVY</a:t>
            </a:r>
            <a:r>
              <a:rPr lang="en-US" sz="900" b="1" dirty="0" smtClean="0"/>
              <a:t>(</a:t>
            </a:r>
            <a:r>
              <a:rPr lang="en-US" sz="900" b="1" strike="sngStrike" dirty="0" smtClean="0"/>
              <a:t>marlin</a:t>
            </a:r>
            <a:r>
              <a:rPr lang="en-US" sz="900" strike="sngStrike" dirty="0" smtClean="0"/>
              <a:t> </a:t>
            </a:r>
            <a:r>
              <a:rPr lang="en-US" sz="900" strike="sngStrike" dirty="0" err="1" smtClean="0"/>
              <a:t>ave</a:t>
            </a:r>
            <a:r>
              <a:rPr lang="en-US" sz="900" dirty="0" smtClean="0"/>
              <a:t>)</a:t>
            </a:r>
            <a:endParaRPr lang="en-US" sz="900" dirty="0"/>
          </a:p>
        </p:txBody>
      </p:sp>
      <p:sp>
        <p:nvSpPr>
          <p:cNvPr id="11" name="Right Arrow 10"/>
          <p:cNvSpPr/>
          <p:nvPr/>
        </p:nvSpPr>
        <p:spPr>
          <a:xfrm rot="7992504">
            <a:off x="6541212" y="1755706"/>
            <a:ext cx="2107581" cy="1616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400478" y="1750741"/>
            <a:ext cx="1503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KING:WORMS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906537" y="2854712"/>
            <a:ext cx="434898" cy="1455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71278" y="4310653"/>
            <a:ext cx="527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Sloucher</a:t>
            </a:r>
            <a:r>
              <a:rPr lang="en-US" strike="sngStrike" dirty="0" smtClean="0"/>
              <a:t>  0.01 </a:t>
            </a:r>
            <a:r>
              <a:rPr lang="en-US" strike="sngStrike" dirty="0" err="1" smtClean="0"/>
              <a:t>gumby</a:t>
            </a:r>
            <a:r>
              <a:rPr lang="en-US" strike="sngStrike" dirty="0" smtClean="0"/>
              <a:t> high     </a:t>
            </a:r>
            <a:r>
              <a:rPr lang="en-US" dirty="0" err="1" smtClean="0"/>
              <a:t>phil</a:t>
            </a:r>
            <a:r>
              <a:rPr lang="en-US" dirty="0" smtClean="0"/>
              <a:t>(</a:t>
            </a:r>
            <a:r>
              <a:rPr lang="en-US" strike="sngStrike" dirty="0" smtClean="0"/>
              <a:t>not </a:t>
            </a:r>
            <a:r>
              <a:rPr lang="en-US" strike="sngStrike" dirty="0" err="1" smtClean="0"/>
              <a:t>leaivn</a:t>
            </a:r>
            <a:r>
              <a:rPr lang="en-US" strike="sngStrike" dirty="0" smtClean="0"/>
              <a:t> bedroom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890571" y="4701073"/>
            <a:ext cx="1303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FREE(PIZZA)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49764" y="5071444"/>
            <a:ext cx="7928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Maybe 6 </a:t>
            </a:r>
            <a:r>
              <a:rPr lang="en-US" dirty="0" err="1" smtClean="0"/>
              <a:t>inceise</a:t>
            </a:r>
            <a:r>
              <a:rPr lang="en-US" dirty="0" smtClean="0"/>
              <a:t> </a:t>
            </a:r>
            <a:r>
              <a:rPr lang="en-US" dirty="0" err="1" smtClean="0"/>
              <a:t>smoothe</a:t>
            </a:r>
            <a:r>
              <a:rPr lang="en-US" dirty="0"/>
              <a:t> </a:t>
            </a:r>
            <a:r>
              <a:rPr lang="en-US" dirty="0" smtClean="0"/>
              <a:t>Finger in ass. </a:t>
            </a:r>
          </a:p>
          <a:p>
            <a:r>
              <a:rPr lang="en-US" dirty="0" err="1" smtClean="0"/>
              <a:t>Ibm.damier.apple.acneteur.touch.greenstampes</a:t>
            </a:r>
            <a:r>
              <a:rPr lang="en-US" dirty="0" smtClean="0"/>
              <a:t>   MARY.0.001 FORT.MYERS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66510" y="4885739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Other:</a:t>
            </a:r>
            <a:endParaRPr lang="en-US" dirty="0"/>
          </a:p>
        </p:txBody>
      </p:sp>
      <p:cxnSp>
        <p:nvCxnSpPr>
          <p:cNvPr id="20" name="Straight Connector 19"/>
          <p:cNvCxnSpPr>
            <a:stCxn id="17" idx="1"/>
          </p:cNvCxnSpPr>
          <p:nvPr/>
        </p:nvCxnSpPr>
        <p:spPr>
          <a:xfrm flipV="1">
            <a:off x="6549764" y="5255071"/>
            <a:ext cx="4353753" cy="139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549764" y="5416653"/>
            <a:ext cx="6937636" cy="192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160317" y="5783028"/>
            <a:ext cx="7796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Things you forget when have been poor</a:t>
            </a:r>
          </a:p>
          <a:p>
            <a:r>
              <a:rPr lang="en-US" dirty="0" smtClean="0"/>
              <a:t>Brain storage are for </a:t>
            </a:r>
            <a:r>
              <a:rPr lang="en-US" dirty="0" err="1" smtClean="0"/>
              <a:t>sereila</a:t>
            </a:r>
            <a:r>
              <a:rPr lang="en-US" dirty="0" smtClean="0"/>
              <a:t> killer roth.ibm.dmiler.*  </a:t>
            </a:r>
            <a:r>
              <a:rPr lang="en-US" dirty="0" err="1" smtClean="0"/>
              <a:t>nonPiceTRXLgoiacl</a:t>
            </a:r>
            <a:r>
              <a:rPr lang="en-US" dirty="0" smtClean="0"/>
              <a:t> (</a:t>
            </a:r>
            <a:r>
              <a:rPr lang="en-US" dirty="0" err="1" smtClean="0"/>
              <a:t>uknwow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7006743" y="5977890"/>
            <a:ext cx="4434687" cy="128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795010" y="3156491"/>
            <a:ext cx="662940" cy="341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009966" y="2564169"/>
            <a:ext cx="471410" cy="290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777740" y="6501233"/>
            <a:ext cx="2544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Its </a:t>
            </a:r>
            <a:r>
              <a:rPr lang="en-US" dirty="0" err="1" smtClean="0"/>
              <a:t>awfule</a:t>
            </a:r>
            <a:r>
              <a:rPr lang="en-US" dirty="0" smtClean="0"/>
              <a:t> that Nana died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873658" y="6244693"/>
            <a:ext cx="1303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FREE(PIZZA)</a:t>
            </a:r>
            <a:endParaRPr lang="en-US" dirty="0"/>
          </a:p>
        </p:txBody>
      </p:sp>
      <p:cxnSp>
        <p:nvCxnSpPr>
          <p:cNvPr id="33" name="Straight Connector 32"/>
          <p:cNvCxnSpPr>
            <a:endCxn id="31" idx="2"/>
          </p:cNvCxnSpPr>
          <p:nvPr/>
        </p:nvCxnSpPr>
        <p:spPr>
          <a:xfrm flipH="1" flipV="1">
            <a:off x="4525632" y="6614025"/>
            <a:ext cx="3155328" cy="243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977640" y="358195"/>
            <a:ext cx="547991" cy="1392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54730" y="196613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suspect</a:t>
            </a:r>
            <a:endParaRPr lang="en-US" strike="sngStrike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5221380" y="2777140"/>
            <a:ext cx="41996" cy="3724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177605" y="6234778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err="1" smtClean="0"/>
              <a:t>Sloucher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339785" y="5317065"/>
            <a:ext cx="1814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0.01 NAME CHANGE</a:t>
            </a:r>
          </a:p>
          <a:p>
            <a:r>
              <a:rPr lang="en-US" sz="1200" strike="sngStrike" dirty="0"/>
              <a:t> </a:t>
            </a:r>
            <a:r>
              <a:rPr lang="en-US" sz="1200" strike="sngStrike" dirty="0" smtClean="0"/>
              <a:t>STARBUCK </a:t>
            </a:r>
            <a:r>
              <a:rPr lang="en-US" sz="1200" strike="sngStrike" dirty="0" err="1" smtClean="0"/>
              <a:t>outsouce</a:t>
            </a:r>
            <a:r>
              <a:rPr lang="en-US" sz="1200" strike="sngStrike" dirty="0" smtClean="0"/>
              <a:t> </a:t>
            </a:r>
            <a:r>
              <a:rPr lang="en-US" sz="1200" dirty="0" smtClean="0"/>
              <a:t>GOD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11047093" y="3051810"/>
            <a:ext cx="5063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88</a:t>
            </a:r>
            <a:r>
              <a:rPr lang="en-US" baseline="30000" dirty="0" smtClean="0"/>
              <a:t>th</a:t>
            </a:r>
            <a:r>
              <a:rPr lang="en-US" dirty="0" smtClean="0"/>
              <a:t>.MERKEL(HAMIION).SOCIALSCIEYT(</a:t>
            </a:r>
            <a:r>
              <a:rPr lang="en-US" dirty="0" err="1" smtClean="0"/>
              <a:t>buiding</a:t>
            </a:r>
            <a:r>
              <a:rPr lang="en-US" dirty="0" smtClean="0"/>
              <a:t> size)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14207490" y="3156491"/>
            <a:ext cx="1211580" cy="337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1727180" y="2790087"/>
            <a:ext cx="1606564" cy="93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211321" y="2662055"/>
            <a:ext cx="42881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HOMICIDE:ELISABETH</a:t>
            </a:r>
            <a:endParaRPr lang="en-US" sz="3600" dirty="0"/>
          </a:p>
        </p:txBody>
      </p:sp>
      <p:sp>
        <p:nvSpPr>
          <p:cNvPr id="48" name="TextBox 47"/>
          <p:cNvSpPr txBox="1"/>
          <p:nvPr/>
        </p:nvSpPr>
        <p:spPr>
          <a:xfrm>
            <a:off x="9848570" y="2306151"/>
            <a:ext cx="76546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!</a:t>
            </a:r>
            <a:r>
              <a:rPr lang="en-US" sz="2400" dirty="0" smtClean="0"/>
              <a:t>JFK:HOMCDIEI:CHANZLOR</a:t>
            </a:r>
            <a:r>
              <a:rPr lang="en-US" dirty="0" smtClean="0"/>
              <a:t> (</a:t>
            </a:r>
            <a:r>
              <a:rPr lang="en-US" strike="sngStrike" dirty="0" err="1" smtClean="0"/>
              <a:t>werder</a:t>
            </a:r>
            <a:r>
              <a:rPr lang="en-US" strike="sngStrike" dirty="0" smtClean="0"/>
              <a:t>/</a:t>
            </a:r>
            <a:r>
              <a:rPr lang="en-US" strike="sngStrike" dirty="0" err="1" smtClean="0"/>
              <a:t>werner</a:t>
            </a:r>
            <a:r>
              <a:rPr lang="en-US" dirty="0" smtClean="0"/>
              <a:t>) MAINSTEET(</a:t>
            </a:r>
            <a:r>
              <a:rPr lang="en-US" strike="sngStrike" dirty="0" err="1" smtClean="0"/>
              <a:t>haupstrasse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970679" y="115571"/>
            <a:ext cx="404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1990 November, December, </a:t>
            </a:r>
            <a:r>
              <a:rPr lang="en-US" dirty="0" err="1" smtClean="0"/>
              <a:t>Janrary</a:t>
            </a:r>
            <a:r>
              <a:rPr lang="en-US" dirty="0" smtClean="0"/>
              <a:t> 1991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623386" y="-109402"/>
            <a:ext cx="1027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Phil(</a:t>
            </a:r>
            <a:r>
              <a:rPr lang="en-US" dirty="0" err="1" smtClean="0"/>
              <a:t>Ibm.dmier.apple.cicso.nonPolcieOcean</a:t>
            </a:r>
            <a:r>
              <a:rPr lang="en-US" dirty="0" smtClean="0"/>
              <a:t>(SF)</a:t>
            </a:r>
            <a:r>
              <a:rPr lang="en-US" dirty="0" err="1" smtClean="0"/>
              <a:t>nonPolcieTexasNA</a:t>
            </a:r>
            <a:r>
              <a:rPr lang="en-US" dirty="0" smtClean="0"/>
              <a:t>  </a:t>
            </a:r>
            <a:r>
              <a:rPr lang="en-US" dirty="0" err="1" smtClean="0"/>
              <a:t>ipx</a:t>
            </a:r>
            <a:r>
              <a:rPr lang="en-US" dirty="0" smtClean="0"/>
              <a:t> WAR(</a:t>
            </a:r>
            <a:r>
              <a:rPr lang="en-US" dirty="0" err="1" smtClean="0"/>
              <a:t>kriegstr</a:t>
            </a:r>
            <a:r>
              <a:rPr lang="en-US" dirty="0" smtClean="0"/>
              <a:t>):HOMCE;KING(</a:t>
            </a:r>
            <a:r>
              <a:rPr lang="en-US" dirty="0" err="1" smtClean="0"/>
              <a:t>buch</a:t>
            </a:r>
            <a:r>
              <a:rPr lang="en-US" dirty="0" smtClean="0"/>
              <a:t>, </a:t>
            </a:r>
            <a:r>
              <a:rPr lang="en-US" dirty="0" err="1" smtClean="0"/>
              <a:t>sr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14406664" y="0"/>
            <a:ext cx="1293779" cy="196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12192000" y="-109402"/>
            <a:ext cx="1027889" cy="434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1108953" y="565945"/>
            <a:ext cx="73076" cy="6304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179293" y="3139407"/>
            <a:ext cx="25042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0.1 silent </a:t>
            </a:r>
            <a:r>
              <a:rPr lang="en-US" sz="1000" dirty="0" err="1" smtClean="0"/>
              <a:t>nonPocliDaughetLocalh</a:t>
            </a:r>
            <a:r>
              <a:rPr lang="en-US" sz="1000" dirty="0" smtClean="0"/>
              <a:t> 2022-2023</a:t>
            </a:r>
            <a:endParaRPr lang="en-US" sz="1000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1566153" y="3156491"/>
            <a:ext cx="252919" cy="168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140168" y="3293295"/>
            <a:ext cx="3003066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Ibm.daimler.monekies.beatles</a:t>
            </a:r>
            <a:endParaRPr lang="en-US" dirty="0" smtClean="0"/>
          </a:p>
          <a:p>
            <a:r>
              <a:rPr lang="en-US" sz="800" dirty="0" err="1" smtClean="0"/>
              <a:t>Defnese</a:t>
            </a:r>
            <a:r>
              <a:rPr lang="en-US" sz="800" dirty="0" smtClean="0"/>
              <a:t> FREE(PIZZA)mother</a:t>
            </a:r>
          </a:p>
          <a:p>
            <a:r>
              <a:rPr lang="en-US" sz="800" dirty="0" smtClean="0"/>
              <a:t>Says aliens </a:t>
            </a:r>
            <a:r>
              <a:rPr lang="en-US" sz="800" dirty="0" err="1" smtClean="0"/>
              <a:t>outloud</a:t>
            </a:r>
            <a:r>
              <a:rPr lang="en-US" sz="800" dirty="0" smtClean="0"/>
              <a:t>(high). </a:t>
            </a:r>
            <a:r>
              <a:rPr lang="en-US" sz="800" strike="sngStrike" dirty="0" smtClean="0"/>
              <a:t>People</a:t>
            </a:r>
          </a:p>
          <a:p>
            <a:r>
              <a:rPr lang="en-US" sz="800" strike="sngStrike" dirty="0" smtClean="0"/>
              <a:t>Do not talk about aliens 1990</a:t>
            </a:r>
          </a:p>
          <a:p>
            <a:r>
              <a:rPr lang="en-US" sz="800" strike="sngStrike" dirty="0" smtClean="0"/>
              <a:t>Could get high room, </a:t>
            </a:r>
            <a:r>
              <a:rPr lang="en-US" sz="800" strike="sngStrike" dirty="0" err="1" smtClean="0"/>
              <a:t>avialbity</a:t>
            </a:r>
            <a:r>
              <a:rPr lang="en-US" sz="800" strike="sngStrike" dirty="0" smtClean="0"/>
              <a:t> PIZZA cook</a:t>
            </a:r>
          </a:p>
          <a:p>
            <a:r>
              <a:rPr lang="en-US" sz="800" strike="sngStrike" dirty="0" err="1" smtClean="0"/>
              <a:t>Ibmdamiler.apple.licnese.employe.beatles</a:t>
            </a:r>
            <a:endParaRPr lang="en-US" sz="800" strike="sngStrike" dirty="0" smtClean="0"/>
          </a:p>
          <a:p>
            <a:r>
              <a:rPr lang="en-US" sz="800" strike="sngStrike" dirty="0" err="1" smtClean="0"/>
              <a:t>Bacup</a:t>
            </a:r>
            <a:endParaRPr lang="en-US" sz="800" strike="sngStrike" dirty="0" smtClean="0"/>
          </a:p>
          <a:p>
            <a:r>
              <a:rPr lang="en-US" sz="800" strike="sngStrike" dirty="0" err="1" smtClean="0"/>
              <a:t>Ibmd.miler.appe.lcinn.michea.jaskon</a:t>
            </a:r>
            <a:endParaRPr lang="en-US" sz="800" strike="sngStrike" dirty="0"/>
          </a:p>
        </p:txBody>
      </p:sp>
      <p:cxnSp>
        <p:nvCxnSpPr>
          <p:cNvPr id="62" name="Straight Connector 61"/>
          <p:cNvCxnSpPr/>
          <p:nvPr/>
        </p:nvCxnSpPr>
        <p:spPr>
          <a:xfrm flipH="1" flipV="1">
            <a:off x="1255699" y="3470311"/>
            <a:ext cx="2570767" cy="23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478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13660" y="2305835"/>
            <a:ext cx="773192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HOMICIDE:TORT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182029" cy="55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82029" y="557561"/>
            <a:ext cx="0" cy="638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31137" y="1872383"/>
            <a:ext cx="333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CHECKPOINT CHARLIE </a:t>
            </a:r>
            <a:r>
              <a:rPr lang="en-US" dirty="0" smtClean="0"/>
              <a:t>1990-2023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690925" y="3521552"/>
            <a:ext cx="74703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JFK:HOMICIDE:CHANZLOR</a:t>
            </a:r>
            <a:r>
              <a:rPr lang="en-US" dirty="0" smtClean="0"/>
              <a:t> (</a:t>
            </a:r>
            <a:r>
              <a:rPr lang="en-US" strike="sngStrike" dirty="0" err="1" smtClean="0"/>
              <a:t>werder</a:t>
            </a:r>
            <a:r>
              <a:rPr lang="en-US" strike="sngStrike" dirty="0" smtClean="0"/>
              <a:t>/</a:t>
            </a:r>
            <a:r>
              <a:rPr lang="en-US" strike="sngStrike" dirty="0" err="1" smtClean="0"/>
              <a:t>werner</a:t>
            </a:r>
            <a:r>
              <a:rPr lang="en-US" dirty="0" smtClean="0"/>
              <a:t>) MAINSTEET(</a:t>
            </a:r>
            <a:r>
              <a:rPr lang="en-US" strike="sngStrike" dirty="0" err="1" smtClean="0"/>
              <a:t>haupstrasse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EINSTEIN:Kaput</a:t>
            </a:r>
            <a:r>
              <a:rPr lang="en-US" dirty="0" smtClean="0"/>
              <a:t>/</a:t>
            </a:r>
            <a:r>
              <a:rPr lang="en-US" dirty="0" err="1" smtClean="0"/>
              <a:t>Werder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613660" y="2305835"/>
            <a:ext cx="1798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HOMICIDE:NANA</a:t>
            </a:r>
          </a:p>
        </p:txBody>
      </p:sp>
      <p:sp>
        <p:nvSpPr>
          <p:cNvPr id="3" name="Rectangle 2"/>
          <p:cNvSpPr/>
          <p:nvPr/>
        </p:nvSpPr>
        <p:spPr>
          <a:xfrm>
            <a:off x="7998805" y="5475933"/>
            <a:ext cx="2272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HOMICIDE:ELISABETH</a:t>
            </a:r>
            <a:endParaRPr lang="en-US" b="1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2762250" y="4067175"/>
            <a:ext cx="2609850" cy="47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972050" y="4067175"/>
            <a:ext cx="1514475" cy="63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31137" y="4657725"/>
            <a:ext cx="5011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Mother.nonPoliceAccentLogical</a:t>
            </a:r>
            <a:r>
              <a:rPr lang="en-US" dirty="0" smtClean="0"/>
              <a:t>(MERKEL,3-4 boys)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8524875" y="4705350"/>
            <a:ext cx="923925" cy="321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009697" y="210708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g.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189958" y="2121169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7562657" y="2675167"/>
            <a:ext cx="1424180" cy="925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077450" y="2490501"/>
            <a:ext cx="141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Mt. Vernon §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0077450" y="2758332"/>
            <a:ext cx="18258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us code chopping</a:t>
            </a:r>
          </a:p>
          <a:p>
            <a:r>
              <a:rPr lang="en-US" dirty="0" smtClean="0"/>
              <a:t> down </a:t>
            </a:r>
            <a:r>
              <a:rPr lang="en-US" dirty="0" err="1" smtClean="0"/>
              <a:t>cherrytree</a:t>
            </a:r>
            <a:endParaRPr lang="en-US" dirty="0"/>
          </a:p>
        </p:txBody>
      </p:sp>
      <p:cxnSp>
        <p:nvCxnSpPr>
          <p:cNvPr id="30" name="Straight Connector 29"/>
          <p:cNvCxnSpPr>
            <a:stCxn id="21" idx="1"/>
            <a:endCxn id="22" idx="3"/>
          </p:cNvCxnSpPr>
          <p:nvPr/>
        </p:nvCxnSpPr>
        <p:spPr>
          <a:xfrm>
            <a:off x="9009697" y="2291747"/>
            <a:ext cx="530037" cy="14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574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2029" y="33686"/>
            <a:ext cx="5444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HOMICIDE: George Washington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182029" cy="55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82029" y="557561"/>
            <a:ext cx="0" cy="638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88342" y="863205"/>
            <a:ext cx="333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CHECKPOINT CHARLIE </a:t>
            </a:r>
            <a:r>
              <a:rPr lang="en-US" dirty="0" smtClean="0"/>
              <a:t>1990-2023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865122" y="1837135"/>
            <a:ext cx="1798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HOMICIDE:NANA</a:t>
            </a:r>
          </a:p>
        </p:txBody>
      </p:sp>
      <p:sp>
        <p:nvSpPr>
          <p:cNvPr id="5" name="Rectangle 4"/>
          <p:cNvSpPr/>
          <p:nvPr/>
        </p:nvSpPr>
        <p:spPr>
          <a:xfrm>
            <a:off x="2762250" y="1837135"/>
            <a:ext cx="2008982" cy="4405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690925" y="1497331"/>
            <a:ext cx="2853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1990 </a:t>
            </a:r>
            <a:r>
              <a:rPr lang="en-US" sz="1200" dirty="0" err="1" smtClean="0"/>
              <a:t>Novmeber</a:t>
            </a:r>
            <a:r>
              <a:rPr lang="en-US" sz="1200" dirty="0" smtClean="0"/>
              <a:t> December/ 1991 January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5553075" y="1774330"/>
            <a:ext cx="2133600" cy="5315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HOMICIDE:KYSRTAL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29287" y="1497331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1991,1992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947444" y="1774330"/>
            <a:ext cx="528947" cy="346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562377" y="1280506"/>
            <a:ext cx="5299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WWI.nonPoliceDocuments.nonPoliceSignaturesLogical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762250" y="3102869"/>
            <a:ext cx="26037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strike="sngStrike" dirty="0" smtClean="0"/>
              <a:t>WAR</a:t>
            </a:r>
            <a:endParaRPr lang="en-US" sz="9600" strike="sngStrike" dirty="0"/>
          </a:p>
        </p:txBody>
      </p:sp>
      <p:sp>
        <p:nvSpPr>
          <p:cNvPr id="19" name="TextBox 18"/>
          <p:cNvSpPr txBox="1"/>
          <p:nvPr/>
        </p:nvSpPr>
        <p:spPr>
          <a:xfrm>
            <a:off x="5800725" y="4581525"/>
            <a:ext cx="50645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agree on this document of Legislation ( i.e. §23 )</a:t>
            </a:r>
          </a:p>
          <a:p>
            <a:r>
              <a:rPr lang="en-US" dirty="0" smtClean="0"/>
              <a:t>These </a:t>
            </a:r>
            <a:r>
              <a:rPr lang="en-US" dirty="0" err="1" smtClean="0"/>
              <a:t>poelp</a:t>
            </a:r>
            <a:r>
              <a:rPr lang="en-US" dirty="0" smtClean="0"/>
              <a:t> will die. </a:t>
            </a:r>
          </a:p>
          <a:p>
            <a:endParaRPr lang="en-US" dirty="0"/>
          </a:p>
          <a:p>
            <a:r>
              <a:rPr lang="en-US" dirty="0" err="1" smtClean="0"/>
              <a:t>nonPolciConstuation.</a:t>
            </a:r>
            <a:r>
              <a:rPr lang="en-US" strike="sngStrike" dirty="0" err="1" smtClean="0"/>
              <a:t>aei.maxplank.marx</a:t>
            </a:r>
            <a:endParaRPr lang="en-US" strike="sngStrike" dirty="0" smtClean="0"/>
          </a:p>
          <a:p>
            <a:r>
              <a:rPr lang="en-US" dirty="0" smtClean="0"/>
              <a:t>[x] no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190875" y="4819650"/>
            <a:ext cx="1717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Yugoslavian War</a:t>
            </a:r>
          </a:p>
          <a:p>
            <a:r>
              <a:rPr lang="en-US" dirty="0" smtClean="0"/>
              <a:t>[x] yes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52750" y="4672529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0.01 i.e.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690925" y="3238500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0.0001 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690925" y="3238500"/>
            <a:ext cx="8672400" cy="32385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5729287" y="4672529"/>
            <a:ext cx="4138613" cy="147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5800725" y="5041861"/>
            <a:ext cx="2114550" cy="100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690925" y="1143650"/>
            <a:ext cx="4814775" cy="236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nonPoliceOverlayLogical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582465" y="2917192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0.001 41.</a:t>
            </a:r>
            <a:r>
              <a:rPr lang="en-US" sz="900" dirty="0" smtClean="0"/>
              <a:t>lsitn( </a:t>
            </a:r>
            <a:r>
              <a:rPr lang="en-US" sz="900" strike="sngStrike" dirty="0" smtClean="0"/>
              <a:t>finding reason for war and process</a:t>
            </a:r>
            <a:r>
              <a:rPr lang="en-US" sz="900" dirty="0" smtClean="0"/>
              <a:t>)</a:t>
            </a:r>
            <a:endParaRPr lang="en-US" sz="900" dirty="0"/>
          </a:p>
        </p:txBody>
      </p:sp>
      <p:cxnSp>
        <p:nvCxnSpPr>
          <p:cNvPr id="38" name="Straight Connector 37"/>
          <p:cNvCxnSpPr>
            <a:stCxn id="36" idx="1"/>
          </p:cNvCxnSpPr>
          <p:nvPr/>
        </p:nvCxnSpPr>
        <p:spPr>
          <a:xfrm>
            <a:off x="2582465" y="3101858"/>
            <a:ext cx="608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553075" y="733425"/>
            <a:ext cx="175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Ibm</a:t>
            </a:r>
            <a:r>
              <a:rPr lang="en-US" dirty="0" smtClean="0"/>
              <a:t>. IPX </a:t>
            </a:r>
            <a:r>
              <a:rPr lang="en-US" dirty="0" err="1" smtClean="0"/>
              <a:t>damiler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5729287" y="733425"/>
            <a:ext cx="242888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6053089" y="723256"/>
            <a:ext cx="459538" cy="410225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591550" y="1700494"/>
            <a:ext cx="2019300" cy="540891"/>
          </a:xfrm>
          <a:prstGeom prst="rect">
            <a:avLst/>
          </a:pr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HOMICIDE:LUX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435907" y="2523848"/>
            <a:ext cx="67347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HOMCEOI:CHANZLOR(</a:t>
            </a:r>
            <a:r>
              <a:rPr lang="en-US" strike="sngStrike" dirty="0" smtClean="0"/>
              <a:t>recycling, </a:t>
            </a:r>
          </a:p>
          <a:p>
            <a:r>
              <a:rPr lang="en-US" dirty="0"/>
              <a:t>	</a:t>
            </a:r>
            <a:r>
              <a:rPr lang="en-US" dirty="0" err="1" smtClean="0"/>
              <a:t>ibm.dmiler.apple.acnetuer.siri</a:t>
            </a:r>
            <a:r>
              <a:rPr lang="en-US" dirty="0" smtClean="0"/>
              <a:t>(</a:t>
            </a:r>
            <a:r>
              <a:rPr lang="en-US" strike="sngStrike" dirty="0" err="1" smtClean="0"/>
              <a:t>kischubaumer</a:t>
            </a:r>
            <a:r>
              <a:rPr lang="en-US" strike="sngStrike" dirty="0" smtClean="0"/>
              <a:t>; </a:t>
            </a:r>
            <a:r>
              <a:rPr lang="en-US" strike="sngStrike" dirty="0" err="1" smtClean="0"/>
              <a:t>chery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soruce</a:t>
            </a:r>
            <a:r>
              <a:rPr lang="en-US" strike="sngStrike" dirty="0" smtClean="0"/>
              <a:t>)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trike="sngStrike" dirty="0" err="1" smtClean="0"/>
              <a:t>duer</a:t>
            </a:r>
            <a:r>
              <a:rPr lang="en-US" dirty="0" smtClean="0"/>
              <a:t> WHITE </a:t>
            </a:r>
            <a:r>
              <a:rPr lang="en-US" strike="sngStrike" dirty="0" smtClean="0"/>
              <a:t>marries </a:t>
            </a:r>
            <a:r>
              <a:rPr lang="en-US" strike="sngStrike" dirty="0" err="1" smtClean="0"/>
              <a:t>tahi</a:t>
            </a:r>
            <a:endParaRPr lang="en-US" strike="sngStrike" dirty="0"/>
          </a:p>
        </p:txBody>
      </p:sp>
      <p:sp>
        <p:nvSpPr>
          <p:cNvPr id="45" name="Right Arrow 44"/>
          <p:cNvSpPr/>
          <p:nvPr/>
        </p:nvSpPr>
        <p:spPr>
          <a:xfrm>
            <a:off x="7915275" y="1837135"/>
            <a:ext cx="596427" cy="440541"/>
          </a:xfrm>
          <a:prstGeom prst="right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690925" y="2271811"/>
            <a:ext cx="2481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FOSTER CITY, CALIFORNIA</a:t>
            </a:r>
          </a:p>
          <a:p>
            <a:r>
              <a:rPr lang="en-US" sz="1200" dirty="0" err="1" smtClean="0"/>
              <a:t>nonPoliceQOS.INTERNATIONAL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3</a:t>
            </a:r>
            <a:r>
              <a:rPr lang="en-US" sz="1200" baseline="30000" dirty="0" smtClean="0"/>
              <a:t>RD</a:t>
            </a:r>
            <a:r>
              <a:rPr lang="en-US" sz="1200" dirty="0" smtClean="0"/>
              <a:t> LARGEST ECONOMY, CALIFORNIA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7562057" y="315015"/>
            <a:ext cx="4570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WHITE: </a:t>
            </a:r>
            <a:r>
              <a:rPr lang="en-US" dirty="0" err="1" smtClean="0"/>
              <a:t>kystal</a:t>
            </a:r>
            <a:r>
              <a:rPr lang="en-US" dirty="0" smtClean="0"/>
              <a:t> dies when </a:t>
            </a:r>
            <a:r>
              <a:rPr lang="en-US" dirty="0" err="1" smtClean="0"/>
              <a:t>nonPolcieQOS.WWI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nana dies when </a:t>
            </a:r>
            <a:r>
              <a:rPr lang="en-US" dirty="0" err="1" smtClean="0"/>
              <a:t>nonPoliceQOS</a:t>
            </a:r>
            <a:r>
              <a:rPr lang="en-US" dirty="0" smtClean="0"/>
              <a:t>.!WWI</a:t>
            </a:r>
            <a:endParaRPr lang="en-US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8511702" y="733425"/>
            <a:ext cx="1634247" cy="129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435907" y="497027"/>
            <a:ext cx="1534944" cy="60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6512627" y="278780"/>
            <a:ext cx="257824" cy="278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775330" y="-47117"/>
            <a:ext cx="1955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Dr. </a:t>
            </a:r>
            <a:r>
              <a:rPr lang="en-US" strike="sngStrike" dirty="0" err="1" smtClean="0"/>
              <a:t>Joachmim</a:t>
            </a:r>
            <a:r>
              <a:rPr lang="en-US" strike="sngStrike" dirty="0" smtClean="0"/>
              <a:t> Zahn</a:t>
            </a:r>
          </a:p>
          <a:p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73455" y="1491929"/>
            <a:ext cx="3398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1990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20335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10148887" y="5400674"/>
            <a:ext cx="1776413" cy="400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343025" y="5731618"/>
            <a:ext cx="5767500" cy="1126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682" y="213270"/>
            <a:ext cx="5695950" cy="54006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284722" y="2561035"/>
            <a:ext cx="1798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HOMICIDE:NANA</a:t>
            </a:r>
          </a:p>
        </p:txBody>
      </p:sp>
      <p:sp>
        <p:nvSpPr>
          <p:cNvPr id="8" name="Rectangle 7"/>
          <p:cNvSpPr/>
          <p:nvPr/>
        </p:nvSpPr>
        <p:spPr>
          <a:xfrm>
            <a:off x="7181850" y="2561035"/>
            <a:ext cx="2008982" cy="4405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110525" y="2221231"/>
            <a:ext cx="3044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1990 November December/ 1991 January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9972675" y="2498230"/>
            <a:ext cx="2133600" cy="5315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HOMICIDE:KYSRTAL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48887" y="2221231"/>
            <a:ext cx="1412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1991 5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,1992  6th</a:t>
            </a:r>
            <a:endParaRPr lang="en-US" sz="1200" dirty="0"/>
          </a:p>
        </p:txBody>
      </p:sp>
      <p:sp>
        <p:nvSpPr>
          <p:cNvPr id="12" name="Right Arrow 11"/>
          <p:cNvSpPr/>
          <p:nvPr/>
        </p:nvSpPr>
        <p:spPr>
          <a:xfrm>
            <a:off x="9367044" y="2498230"/>
            <a:ext cx="528947" cy="346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110525" y="1867550"/>
            <a:ext cx="4814775" cy="236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nonPoliceOverlayLogical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38975" y="1266801"/>
            <a:ext cx="333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CHECKPOINT CHARLIE </a:t>
            </a:r>
            <a:r>
              <a:rPr lang="en-US" dirty="0" smtClean="0"/>
              <a:t>1990-2023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848600" y="3276600"/>
            <a:ext cx="1188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</a:t>
            </a:r>
            <a:r>
              <a:rPr lang="en-US" dirty="0" err="1" smtClean="0"/>
              <a:t>belive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err="1" smtClean="0"/>
              <a:t>Fireticsk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148887" y="3438525"/>
            <a:ext cx="1238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Belie in</a:t>
            </a:r>
          </a:p>
          <a:p>
            <a:r>
              <a:rPr lang="en-US" dirty="0" err="1" smtClean="0"/>
              <a:t>Nija</a:t>
            </a:r>
            <a:r>
              <a:rPr lang="en-US" dirty="0" smtClean="0"/>
              <a:t> </a:t>
            </a:r>
            <a:r>
              <a:rPr lang="en-US" dirty="0" err="1" smtClean="0"/>
              <a:t>croses</a:t>
            </a:r>
            <a:endParaRPr lang="en-US" dirty="0"/>
          </a:p>
        </p:txBody>
      </p:sp>
      <p:cxnSp>
        <p:nvCxnSpPr>
          <p:cNvPr id="18" name="Straight Connector 17"/>
          <p:cNvCxnSpPr>
            <a:stCxn id="15" idx="1"/>
          </p:cNvCxnSpPr>
          <p:nvPr/>
        </p:nvCxnSpPr>
        <p:spPr>
          <a:xfrm flipV="1">
            <a:off x="7848600" y="3438525"/>
            <a:ext cx="1342232" cy="161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5" idx="3"/>
          </p:cNvCxnSpPr>
          <p:nvPr/>
        </p:nvCxnSpPr>
        <p:spPr>
          <a:xfrm flipV="1">
            <a:off x="7834709" y="3599766"/>
            <a:ext cx="1202614" cy="323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0000457" y="3519145"/>
            <a:ext cx="1505743" cy="167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6" idx="3"/>
          </p:cNvCxnSpPr>
          <p:nvPr/>
        </p:nvCxnSpPr>
        <p:spPr>
          <a:xfrm flipV="1">
            <a:off x="10148887" y="3761691"/>
            <a:ext cx="1238994" cy="229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733" y="389985"/>
            <a:ext cx="3314700" cy="81915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7724775" y="3200400"/>
            <a:ext cx="4000500" cy="884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569158" y="2926350"/>
            <a:ext cx="2902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nonPoliceConstitutionLogical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448513" y="4388940"/>
            <a:ext cx="1484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Very Cold war</a:t>
            </a:r>
            <a:endParaRPr lang="en-US" dirty="0"/>
          </a:p>
        </p:txBody>
      </p:sp>
      <p:cxnSp>
        <p:nvCxnSpPr>
          <p:cNvPr id="30" name="Straight Connector 29"/>
          <p:cNvCxnSpPr>
            <a:stCxn id="28" idx="1"/>
          </p:cNvCxnSpPr>
          <p:nvPr/>
        </p:nvCxnSpPr>
        <p:spPr>
          <a:xfrm>
            <a:off x="8448513" y="4573606"/>
            <a:ext cx="1290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895991" y="4295775"/>
            <a:ext cx="177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Ddr</a:t>
            </a:r>
            <a:r>
              <a:rPr lang="en-US" dirty="0" smtClean="0"/>
              <a:t>, </a:t>
            </a:r>
            <a:r>
              <a:rPr lang="en-US" dirty="0" err="1" smtClean="0"/>
              <a:t>sovient</a:t>
            </a:r>
            <a:r>
              <a:rPr lang="en-US" dirty="0" smtClean="0"/>
              <a:t> </a:t>
            </a:r>
            <a:r>
              <a:rPr lang="en-US" dirty="0" err="1" smtClean="0"/>
              <a:t>uion</a:t>
            </a:r>
            <a:endParaRPr lang="en-US" dirty="0"/>
          </a:p>
        </p:txBody>
      </p:sp>
      <p:cxnSp>
        <p:nvCxnSpPr>
          <p:cNvPr id="33" name="Straight Connector 32"/>
          <p:cNvCxnSpPr>
            <a:stCxn id="31" idx="3"/>
          </p:cNvCxnSpPr>
          <p:nvPr/>
        </p:nvCxnSpPr>
        <p:spPr>
          <a:xfrm flipH="1">
            <a:off x="9739150" y="4480441"/>
            <a:ext cx="1927967" cy="24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467725" y="4876026"/>
            <a:ext cx="3129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Very </a:t>
            </a:r>
            <a:r>
              <a:rPr lang="en-US" strike="sngStrike" dirty="0" err="1" smtClean="0"/>
              <a:t>very</a:t>
            </a:r>
            <a:r>
              <a:rPr lang="en-US" strike="sngStrike" dirty="0" smtClean="0"/>
              <a:t> cold war</a:t>
            </a:r>
            <a:r>
              <a:rPr lang="en-US" dirty="0" smtClean="0"/>
              <a:t>     </a:t>
            </a:r>
            <a:r>
              <a:rPr lang="en-US" strike="sngStrike" dirty="0" smtClean="0"/>
              <a:t>ninja stars</a:t>
            </a:r>
            <a:endParaRPr lang="en-US" strike="sngStrike" dirty="0"/>
          </a:p>
        </p:txBody>
      </p:sp>
      <p:sp>
        <p:nvSpPr>
          <p:cNvPr id="35" name="Rectangle 34"/>
          <p:cNvSpPr/>
          <p:nvPr/>
        </p:nvSpPr>
        <p:spPr>
          <a:xfrm>
            <a:off x="0" y="0"/>
            <a:ext cx="1182029" cy="55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182029" y="557561"/>
            <a:ext cx="0" cy="638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04950" y="5839360"/>
            <a:ext cx="637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724025" y="6105524"/>
            <a:ext cx="437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the people…</a:t>
            </a:r>
          </a:p>
          <a:p>
            <a:r>
              <a:rPr lang="en-US" dirty="0"/>
              <a:t> </a:t>
            </a:r>
            <a:r>
              <a:rPr lang="en-US" dirty="0" smtClean="0"/>
              <a:t>will kill these pope </a:t>
            </a:r>
            <a:r>
              <a:rPr lang="en-US" dirty="0" err="1" smtClean="0"/>
              <a:t>Yuglosavens</a:t>
            </a:r>
            <a:r>
              <a:rPr lang="en-US" dirty="0" smtClean="0"/>
              <a:t> and </a:t>
            </a:r>
            <a:r>
              <a:rPr lang="en-US" dirty="0" err="1" smtClean="0"/>
              <a:t>Iraniens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1724025" y="6556354"/>
            <a:ext cx="4374339" cy="53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478057" y="6091684"/>
            <a:ext cx="1678764" cy="3231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err="1" smtClean="0">
                <a:solidFill>
                  <a:schemeClr val="tx1"/>
                </a:solidFill>
              </a:rPr>
              <a:t>Yugsalvioens</a:t>
            </a:r>
            <a:endParaRPr lang="en-US" strike="sngStrike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714785" y="6091684"/>
            <a:ext cx="1678764" cy="3231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err="1" smtClean="0">
                <a:solidFill>
                  <a:schemeClr val="tx1"/>
                </a:solidFill>
              </a:rPr>
              <a:t>Iraniens</a:t>
            </a:r>
            <a:endParaRPr lang="en-US" strike="sngStrike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714786" y="5801286"/>
            <a:ext cx="3395740" cy="236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nonPoliceOverlayLogical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7284722" y="5245358"/>
            <a:ext cx="47072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569158" y="5400675"/>
            <a:ext cx="36761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ACTUAL</a:t>
            </a:r>
          </a:p>
          <a:p>
            <a:r>
              <a:rPr lang="en-US" dirty="0" smtClean="0"/>
              <a:t>LOGICAL</a:t>
            </a:r>
          </a:p>
          <a:p>
            <a:r>
              <a:rPr lang="en-US" dirty="0"/>
              <a:t> </a:t>
            </a:r>
            <a:r>
              <a:rPr lang="en-US" dirty="0" smtClean="0"/>
              <a:t>  WAR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roth.ibm.dmiler.apple</a:t>
            </a:r>
            <a:r>
              <a:rPr lang="en-US" dirty="0" smtClean="0"/>
              <a:t>.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trike="sngStrike" dirty="0" smtClean="0"/>
              <a:t>will logical kill these people, again</a:t>
            </a:r>
            <a:endParaRPr lang="en-US" strike="sngStrike" dirty="0"/>
          </a:p>
        </p:txBody>
      </p:sp>
      <p:sp>
        <p:nvSpPr>
          <p:cNvPr id="53" name="TextBox 52"/>
          <p:cNvSpPr txBox="1"/>
          <p:nvPr/>
        </p:nvSpPr>
        <p:spPr>
          <a:xfrm>
            <a:off x="10374953" y="5456277"/>
            <a:ext cx="1503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HOMCEI:LUX</a:t>
            </a:r>
          </a:p>
          <a:p>
            <a:r>
              <a:rPr lang="en-US" dirty="0" smtClean="0"/>
              <a:t>VP GEMRANY</a:t>
            </a:r>
          </a:p>
          <a:p>
            <a:r>
              <a:rPr lang="en-US" strike="sngStrike" dirty="0" smtClean="0"/>
              <a:t>Adam Smith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1719836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66264" y="2443747"/>
            <a:ext cx="69185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HOMICIDE:LUX   = </a:t>
            </a:r>
            <a:r>
              <a:rPr lang="en-US" dirty="0" smtClean="0"/>
              <a:t>V</a:t>
            </a:r>
            <a:r>
              <a:rPr lang="en-US" dirty="0" smtClean="0"/>
              <a:t>P GEMRANY		</a:t>
            </a:r>
            <a:r>
              <a:rPr lang="en-US" strike="sngStrike" dirty="0" smtClean="0"/>
              <a:t>Goethe</a:t>
            </a:r>
          </a:p>
          <a:p>
            <a:r>
              <a:rPr lang="en-US" dirty="0" smtClean="0"/>
              <a:t>HOMICIDE:CHANLOR = MERKEL	JFK.MAINSTRET(</a:t>
            </a:r>
            <a:r>
              <a:rPr lang="en-US" dirty="0" err="1" smtClean="0"/>
              <a:t>haupstratl</a:t>
            </a:r>
            <a:r>
              <a:rPr lang="en-US" dirty="0" smtClean="0"/>
              <a:t>)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55801"/>
            <a:ext cx="2200932" cy="20868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1182029" cy="55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82029" y="557561"/>
            <a:ext cx="0" cy="638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266265" y="2985925"/>
            <a:ext cx="4158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HOMICIDE:KYRSTAL		 = KING.WWI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66265" y="3780100"/>
            <a:ext cx="960769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usage </a:t>
            </a:r>
            <a:r>
              <a:rPr lang="en-US" dirty="0" err="1" smtClean="0"/>
              <a:t>ibm.dmiler.visa.empeoy.jsoph.saunders</a:t>
            </a:r>
            <a:endParaRPr lang="en-US" dirty="0" smtClean="0"/>
          </a:p>
          <a:p>
            <a:r>
              <a:rPr lang="en-US" dirty="0" smtClean="0"/>
              <a:t>KING.WWI would indicate knows the serial killer (or is)</a:t>
            </a:r>
          </a:p>
          <a:p>
            <a:endParaRPr lang="en-US" dirty="0"/>
          </a:p>
          <a:p>
            <a:r>
              <a:rPr lang="en-US" dirty="0" smtClean="0"/>
              <a:t>The usage indicates knowing or being the serial killer	</a:t>
            </a:r>
            <a:r>
              <a:rPr lang="en-US" dirty="0" err="1" smtClean="0"/>
              <a:t>ibm.dmiler.cisco.monrign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nonPoliceTRX</a:t>
            </a:r>
            <a:r>
              <a:rPr lang="en-US" dirty="0" smtClean="0"/>
              <a:t>-&gt;</a:t>
            </a:r>
            <a:r>
              <a:rPr lang="en-US" dirty="0" err="1" smtClean="0"/>
              <a:t>nonPoliceCfg</a:t>
            </a:r>
            <a:r>
              <a:rPr lang="en-US" dirty="0" smtClean="0"/>
              <a:t>(</a:t>
            </a:r>
            <a:r>
              <a:rPr lang="en-US" dirty="0" err="1" smtClean="0"/>
              <a:t>sytem</a:t>
            </a:r>
            <a:r>
              <a:rPr lang="en-US" dirty="0" smtClean="0"/>
              <a:t>)			VP shows p with </a:t>
            </a:r>
            <a:r>
              <a:rPr lang="en-US" dirty="0" err="1" smtClean="0"/>
              <a:t>MATTHIA:powers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		LUX ( lux security ) guy works there </a:t>
            </a:r>
            <a:r>
              <a:rPr lang="en-US" dirty="0" err="1" smtClean="0"/>
              <a:t>bofoe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		HOMICDIE:GEOREGEWASHINGTON</a:t>
            </a:r>
          </a:p>
          <a:p>
            <a:r>
              <a:rPr lang="en-US" dirty="0"/>
              <a:t>	</a:t>
            </a:r>
            <a:r>
              <a:rPr lang="en-US" dirty="0" smtClean="0"/>
              <a:t>					FBI:FRAUD</a:t>
            </a:r>
          </a:p>
          <a:p>
            <a:r>
              <a:rPr lang="en-US" dirty="0"/>
              <a:t>	</a:t>
            </a:r>
            <a:r>
              <a:rPr lang="en-US" dirty="0" smtClean="0"/>
              <a:t>					</a:t>
            </a:r>
          </a:p>
          <a:p>
            <a:r>
              <a:rPr lang="en-US" dirty="0"/>
              <a:t>	</a:t>
            </a:r>
            <a:r>
              <a:rPr lang="en-US" dirty="0" smtClean="0"/>
              <a:t>					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266264" y="2407817"/>
            <a:ext cx="6568399" cy="1017638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266265" y="205645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Serial Killer </a:t>
            </a:r>
            <a:endParaRPr lang="en-US" strike="sngStrike" dirty="0"/>
          </a:p>
        </p:txBody>
      </p:sp>
      <p:sp>
        <p:nvSpPr>
          <p:cNvPr id="13" name="TextBox 12"/>
          <p:cNvSpPr txBox="1"/>
          <p:nvPr/>
        </p:nvSpPr>
        <p:spPr>
          <a:xfrm>
            <a:off x="4930818" y="2004217"/>
            <a:ext cx="264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Proxy </a:t>
            </a:r>
            <a:r>
              <a:rPr lang="en-US" strike="sngStrike" dirty="0" err="1" smtClean="0"/>
              <a:t>Acutual</a:t>
            </a:r>
            <a:r>
              <a:rPr lang="en-US" strike="sngStrike" dirty="0" smtClean="0"/>
              <a:t> </a:t>
            </a:r>
            <a:r>
              <a:rPr lang="en-US" dirty="0" err="1" smtClean="0"/>
              <a:t>nonPoliceID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1527277" y="4795762"/>
            <a:ext cx="476655" cy="437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013643" y="476656"/>
            <a:ext cx="2519463" cy="340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nonPoliceCfg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278669" y="876532"/>
            <a:ext cx="2393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Ibm.dmier.apple.iwatch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278668" y="1233398"/>
            <a:ext cx="26263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Ibm.dmiler.visa</a:t>
            </a:r>
            <a:endParaRPr lang="en-US" dirty="0" smtClean="0"/>
          </a:p>
          <a:p>
            <a:r>
              <a:rPr lang="en-US" dirty="0" err="1" smtClean="0"/>
              <a:t>Ibm.dmiler.hertie.karstadt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18" idx="1"/>
          </p:cNvCxnSpPr>
          <p:nvPr/>
        </p:nvCxnSpPr>
        <p:spPr>
          <a:xfrm flipV="1">
            <a:off x="4698460" y="1061198"/>
            <a:ext cx="2580209" cy="108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85321" y="731455"/>
            <a:ext cx="12939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WAR</a:t>
            </a:r>
            <a:endParaRPr lang="en-US" sz="4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262664" y="3425455"/>
            <a:ext cx="3657600" cy="1370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503690" y="3244334"/>
            <a:ext cx="1184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 usage 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631837" y="2971760"/>
            <a:ext cx="203882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The usage </a:t>
            </a:r>
          </a:p>
          <a:p>
            <a:r>
              <a:rPr lang="en-US" b="1" dirty="0" smtClean="0"/>
              <a:t>HOMICIDE.*</a:t>
            </a:r>
          </a:p>
          <a:p>
            <a:r>
              <a:rPr lang="en-US" b="1" dirty="0" smtClean="0"/>
              <a:t>For WAR</a:t>
            </a:r>
          </a:p>
          <a:p>
            <a:r>
              <a:rPr lang="en-US" b="1" dirty="0" smtClean="0"/>
              <a:t>CONSTIONET.</a:t>
            </a:r>
          </a:p>
          <a:p>
            <a:r>
              <a:rPr lang="en-US" b="1" strike="sngStrike" dirty="0" err="1" smtClean="0"/>
              <a:t>aei.maxplank.marx</a:t>
            </a:r>
            <a:endParaRPr lang="en-US" b="1" strike="sngStrike" dirty="0"/>
          </a:p>
        </p:txBody>
      </p:sp>
    </p:spTree>
    <p:extLst>
      <p:ext uri="{BB962C8B-B14F-4D97-AF65-F5344CB8AC3E}">
        <p14:creationId xmlns:p14="http://schemas.microsoft.com/office/powerpoint/2010/main" val="3403736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55801"/>
            <a:ext cx="2200932" cy="20868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1182029" cy="55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82029" y="557561"/>
            <a:ext cx="0" cy="638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795" y="2443355"/>
            <a:ext cx="3203230" cy="21238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606" y="2371725"/>
            <a:ext cx="3283956" cy="20478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54025" y="2371725"/>
            <a:ext cx="449847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do not </a:t>
            </a:r>
            <a:r>
              <a:rPr lang="en-US" dirty="0" err="1" smtClean="0"/>
              <a:t>kwno</a:t>
            </a:r>
            <a:r>
              <a:rPr lang="en-US" dirty="0" smtClean="0"/>
              <a:t> where the enemy is</a:t>
            </a:r>
          </a:p>
          <a:p>
            <a:r>
              <a:rPr lang="en-US" dirty="0" smtClean="0"/>
              <a:t>I will create a map</a:t>
            </a:r>
          </a:p>
          <a:p>
            <a:r>
              <a:rPr lang="en-US" dirty="0" smtClean="0"/>
              <a:t>I also will add resources to the map</a:t>
            </a:r>
          </a:p>
          <a:p>
            <a:r>
              <a:rPr lang="en-US" dirty="0" smtClean="0"/>
              <a:t>The WAR and </a:t>
            </a:r>
            <a:r>
              <a:rPr lang="en-US" dirty="0" err="1" smtClean="0"/>
              <a:t>aligment</a:t>
            </a:r>
            <a:r>
              <a:rPr lang="en-US" dirty="0" smtClean="0"/>
              <a:t> of resources</a:t>
            </a:r>
          </a:p>
          <a:p>
            <a:endParaRPr lang="en-US" dirty="0"/>
          </a:p>
          <a:p>
            <a:r>
              <a:rPr lang="en-US" dirty="0" smtClean="0"/>
              <a:t>WAR files, EAR files</a:t>
            </a:r>
          </a:p>
          <a:p>
            <a:r>
              <a:rPr lang="en-US" dirty="0" smtClean="0"/>
              <a:t>§</a:t>
            </a:r>
            <a:r>
              <a:rPr lang="en-US" dirty="0" err="1" smtClean="0"/>
              <a:t>nonPolcieLaw</a:t>
            </a:r>
            <a:r>
              <a:rPr lang="en-US" dirty="0" smtClean="0"/>
              <a:t> and </a:t>
            </a:r>
            <a:r>
              <a:rPr lang="en-US" dirty="0" err="1" smtClean="0"/>
              <a:t>Constition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They are sending these </a:t>
            </a:r>
            <a:r>
              <a:rPr lang="en-US" dirty="0" err="1" smtClean="0"/>
              <a:t>transtions</a:t>
            </a:r>
            <a:endParaRPr lang="en-US" dirty="0" smtClean="0"/>
          </a:p>
          <a:p>
            <a:r>
              <a:rPr lang="en-US" dirty="0" err="1" smtClean="0"/>
              <a:t>Verry</a:t>
            </a:r>
            <a:r>
              <a:rPr lang="en-US" dirty="0" smtClean="0"/>
              <a:t> very cold war  </a:t>
            </a:r>
            <a:r>
              <a:rPr lang="en-US" dirty="0" err="1" smtClean="0"/>
              <a:t>ddr,sovetn</a:t>
            </a:r>
            <a:r>
              <a:rPr lang="en-US" dirty="0" smtClean="0"/>
              <a:t> </a:t>
            </a:r>
            <a:r>
              <a:rPr lang="en-US" dirty="0" err="1" smtClean="0"/>
              <a:t>uion</a:t>
            </a:r>
            <a:r>
              <a:rPr lang="en-US" dirty="0" smtClean="0"/>
              <a:t>, </a:t>
            </a:r>
            <a:r>
              <a:rPr lang="en-US" dirty="0" err="1" smtClean="0"/>
              <a:t>nija</a:t>
            </a:r>
            <a:r>
              <a:rPr lang="en-US" dirty="0" smtClean="0"/>
              <a:t> stars</a:t>
            </a:r>
          </a:p>
          <a:p>
            <a:r>
              <a:rPr lang="en-US" dirty="0" smtClean="0"/>
              <a:t>§law that </a:t>
            </a:r>
            <a:r>
              <a:rPr lang="en-US" dirty="0" err="1" smtClean="0"/>
              <a:t>doest</a:t>
            </a:r>
            <a:r>
              <a:rPr lang="en-US" dirty="0" smtClean="0"/>
              <a:t> not </a:t>
            </a:r>
            <a:r>
              <a:rPr lang="en-US" dirty="0" err="1" smtClean="0"/>
              <a:t>exst</a:t>
            </a:r>
            <a:r>
              <a:rPr lang="en-US" dirty="0" smtClean="0"/>
              <a:t> anymore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H="1" flipV="1">
            <a:off x="5535038" y="5321030"/>
            <a:ext cx="2957209" cy="77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4863830" y="5019472"/>
            <a:ext cx="4795736" cy="116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054025" y="4756826"/>
            <a:ext cx="3331218" cy="9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6614809" y="4212077"/>
            <a:ext cx="1498059" cy="38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6498077" y="3881336"/>
            <a:ext cx="535021" cy="68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5622587" y="3881336"/>
            <a:ext cx="437745" cy="48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6060332" y="3365770"/>
            <a:ext cx="2324911" cy="38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145932" y="3404681"/>
            <a:ext cx="389106" cy="19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5233481" y="3083668"/>
            <a:ext cx="3151762" cy="58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5145932" y="2801566"/>
            <a:ext cx="1887166" cy="48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5145932" y="2558374"/>
            <a:ext cx="3239311" cy="48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145932" y="215922"/>
            <a:ext cx="36761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ACTUAL</a:t>
            </a:r>
          </a:p>
          <a:p>
            <a:r>
              <a:rPr lang="en-US" b="1" dirty="0" smtClean="0"/>
              <a:t>LOGICAL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smtClean="0"/>
              <a:t>WAR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roth.ibm.dmiler.apple</a:t>
            </a:r>
            <a:r>
              <a:rPr lang="en-US" dirty="0" smtClean="0"/>
              <a:t>.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trike="sngStrike" dirty="0" smtClean="0"/>
              <a:t>will logical kill these people, again</a:t>
            </a:r>
            <a:endParaRPr lang="en-US" strike="sngStrike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4863830" y="278780"/>
            <a:ext cx="1381327" cy="278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5340485" y="1186774"/>
            <a:ext cx="2772383" cy="38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5145932" y="1501738"/>
            <a:ext cx="3784059" cy="34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9179747" y="372895"/>
            <a:ext cx="1595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HOMICIDE:LUX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9179747" y="372895"/>
            <a:ext cx="2444806" cy="11458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9179747" y="611498"/>
            <a:ext cx="2154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HOMICIDE:CHANLOR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9104233" y="1460337"/>
            <a:ext cx="2975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running these </a:t>
            </a:r>
            <a:r>
              <a:rPr lang="en-US" dirty="0" err="1" smtClean="0"/>
              <a:t>transctions</a:t>
            </a:r>
            <a:endParaRPr lang="en-US" dirty="0" smtClean="0"/>
          </a:p>
          <a:p>
            <a:r>
              <a:rPr lang="en-US" dirty="0" err="1" smtClean="0"/>
              <a:t>Runngin</a:t>
            </a:r>
            <a:r>
              <a:rPr lang="en-US" dirty="0" smtClean="0"/>
              <a:t> these </a:t>
            </a:r>
            <a:r>
              <a:rPr lang="en-US" dirty="0" err="1" smtClean="0"/>
              <a:t>transitnos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8822131" y="215922"/>
            <a:ext cx="3041431" cy="1302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9179747" y="1634247"/>
            <a:ext cx="42074" cy="59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705835" y="125708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MURDERER</a:t>
            </a:r>
            <a:endParaRPr lang="en-US" strike="sngStrike" dirty="0"/>
          </a:p>
        </p:txBody>
      </p:sp>
      <p:cxnSp>
        <p:nvCxnSpPr>
          <p:cNvPr id="61" name="Straight Arrow Connector 60"/>
          <p:cNvCxnSpPr>
            <a:stCxn id="55" idx="1"/>
          </p:cNvCxnSpPr>
          <p:nvPr/>
        </p:nvCxnSpPr>
        <p:spPr>
          <a:xfrm flipH="1" flipV="1">
            <a:off x="8929991" y="495040"/>
            <a:ext cx="174242" cy="1288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3848757" y="2142638"/>
            <a:ext cx="1384724" cy="2876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8929991" y="2023353"/>
            <a:ext cx="2404257" cy="2733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863830" y="2286000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8822131" y="2142638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66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82029" cy="55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82029" y="557561"/>
            <a:ext cx="0" cy="638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966798" y="3244334"/>
            <a:ext cx="57740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/>
              <a:t>J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50874" y="1962614"/>
            <a:ext cx="323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Roth.ibm.dmiler.Linkedin</a:t>
            </a:r>
            <a:r>
              <a:rPr lang="en-US" strike="sngStrike" dirty="0" smtClean="0"/>
              <a:t>-&gt;apple</a:t>
            </a:r>
            <a:endParaRPr lang="en-US" strike="sngStrike" dirty="0"/>
          </a:p>
        </p:txBody>
      </p:sp>
      <p:sp>
        <p:nvSpPr>
          <p:cNvPr id="7" name="TextBox 6"/>
          <p:cNvSpPr txBox="1"/>
          <p:nvPr/>
        </p:nvSpPr>
        <p:spPr>
          <a:xfrm>
            <a:off x="5486400" y="2331946"/>
            <a:ext cx="63786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HOMICIDE:IS-A-BELL: </a:t>
            </a:r>
            <a:r>
              <a:rPr lang="en-US" strike="sngStrike" dirty="0" smtClean="0"/>
              <a:t>amok; (</a:t>
            </a:r>
            <a:r>
              <a:rPr lang="en-US" strike="sngStrike" dirty="0" err="1" smtClean="0"/>
              <a:t>rtranl</a:t>
            </a:r>
            <a:r>
              <a:rPr lang="en-US" strike="sngStrike" dirty="0" smtClean="0"/>
              <a:t>) school shooter)</a:t>
            </a:r>
          </a:p>
          <a:p>
            <a:r>
              <a:rPr lang="en-US" dirty="0"/>
              <a:t>	</a:t>
            </a:r>
            <a:r>
              <a:rPr lang="en-US" dirty="0" smtClean="0"/>
              <a:t>	   </a:t>
            </a:r>
            <a:r>
              <a:rPr lang="en-US" strike="sngStrike" dirty="0" smtClean="0"/>
              <a:t>MASS SHOOTER</a:t>
            </a:r>
          </a:p>
          <a:p>
            <a:r>
              <a:rPr lang="en-US" dirty="0" smtClean="0"/>
              <a:t>GOVENOUR:SWARZER:FBI:KIDDNPINT ( </a:t>
            </a:r>
            <a:r>
              <a:rPr lang="en-US" strike="sngStrike" dirty="0" smtClean="0"/>
              <a:t>mass </a:t>
            </a:r>
            <a:r>
              <a:rPr lang="en-US" strike="sngStrike" dirty="0" err="1" smtClean="0"/>
              <a:t>shoter</a:t>
            </a:r>
            <a:r>
              <a:rPr lang="en-US" strike="sngStrike" dirty="0" smtClean="0"/>
              <a:t> office </a:t>
            </a:r>
            <a:r>
              <a:rPr lang="en-US" strike="sngStrike" dirty="0" err="1" smtClean="0"/>
              <a:t>closset</a:t>
            </a:r>
            <a:r>
              <a:rPr lang="en-US" strike="sngStrike" dirty="0" smtClean="0"/>
              <a:t>)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2462119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55801"/>
            <a:ext cx="2200932" cy="20868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1182029" cy="55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82029" y="557561"/>
            <a:ext cx="0" cy="638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9499156" y="344003"/>
            <a:ext cx="1595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HOMICIDE:LUX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9362031" y="315208"/>
            <a:ext cx="2444806" cy="11458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9624789" y="625075"/>
            <a:ext cx="2154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HOMICIDE:CHANLOR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490299" y="215922"/>
            <a:ext cx="4373264" cy="14095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477117" y="137026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MURDERER</a:t>
            </a:r>
            <a:endParaRPr lang="en-US" strike="sngStrike" dirty="0"/>
          </a:p>
        </p:txBody>
      </p:sp>
      <p:sp>
        <p:nvSpPr>
          <p:cNvPr id="4" name="Rectangle 3"/>
          <p:cNvSpPr/>
          <p:nvPr/>
        </p:nvSpPr>
        <p:spPr>
          <a:xfrm>
            <a:off x="4539564" y="278595"/>
            <a:ext cx="260379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/>
              <a:t>WAR</a:t>
            </a:r>
            <a:endParaRPr lang="en-US" sz="9600" dirty="0"/>
          </a:p>
        </p:txBody>
      </p:sp>
      <p:sp>
        <p:nvSpPr>
          <p:cNvPr id="9" name="Rectangle 8"/>
          <p:cNvSpPr/>
          <p:nvPr/>
        </p:nvSpPr>
        <p:spPr>
          <a:xfrm>
            <a:off x="9618323" y="877994"/>
            <a:ext cx="201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HOMICIDE:KYRSTAL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47211" y="445839"/>
            <a:ext cx="1914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Gorbachev</a:t>
            </a:r>
          </a:p>
          <a:p>
            <a:r>
              <a:rPr lang="en-US" dirty="0" err="1" smtClean="0"/>
              <a:t>MERKEL.marx</a:t>
            </a:r>
            <a:endParaRPr lang="en-US" dirty="0" smtClean="0"/>
          </a:p>
          <a:p>
            <a:r>
              <a:rPr lang="en-US" dirty="0" err="1" smtClean="0"/>
              <a:t>VPGERMANY.marx</a:t>
            </a:r>
            <a:endParaRPr lang="en-US" dirty="0" smtClean="0"/>
          </a:p>
          <a:p>
            <a:r>
              <a:rPr lang="en-US" dirty="0" err="1" smtClean="0"/>
              <a:t>KING.marx</a:t>
            </a:r>
            <a:endParaRPr lang="en-US" dirty="0" smtClean="0"/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8492247" y="809741"/>
            <a:ext cx="749030" cy="559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85243" y="1564909"/>
            <a:ext cx="3263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nonPociAllies</a:t>
            </a:r>
            <a:r>
              <a:rPr lang="en-US" dirty="0" smtClean="0"/>
              <a:t> ( </a:t>
            </a:r>
            <a:r>
              <a:rPr lang="en-US" dirty="0" err="1" smtClean="0"/>
              <a:t>nonPolcieAustria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59941" y="2142638"/>
            <a:ext cx="54387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Retirement map</a:t>
            </a:r>
          </a:p>
          <a:p>
            <a:r>
              <a:rPr lang="en-US" dirty="0" smtClean="0"/>
              <a:t>Gorbachev in </a:t>
            </a:r>
            <a:r>
              <a:rPr lang="en-US" dirty="0" err="1" smtClean="0"/>
              <a:t>remetne</a:t>
            </a:r>
            <a:r>
              <a:rPr lang="en-US" dirty="0" smtClean="0"/>
              <a:t> killed these people it is assumed.</a:t>
            </a:r>
          </a:p>
          <a:p>
            <a:r>
              <a:rPr lang="en-US" dirty="0" smtClean="0"/>
              <a:t>To maintain in existing Law ( retired president)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77829" y="3228180"/>
            <a:ext cx="89325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nonPoliceMaps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Allias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- Existing Retired Staff  ( Donald </a:t>
            </a:r>
            <a:r>
              <a:rPr lang="en-US" dirty="0" err="1" smtClean="0"/>
              <a:t>Rumpsfeld</a:t>
            </a:r>
            <a:r>
              <a:rPr lang="en-US" dirty="0" smtClean="0"/>
              <a:t>, Dick Cheney )</a:t>
            </a:r>
          </a:p>
          <a:p>
            <a:r>
              <a:rPr lang="en-US" dirty="0"/>
              <a:t>	</a:t>
            </a:r>
            <a:r>
              <a:rPr lang="en-US" dirty="0" smtClean="0"/>
              <a:t>		    ( </a:t>
            </a:r>
            <a:r>
              <a:rPr lang="en-US" dirty="0" err="1" smtClean="0"/>
              <a:t>Joesphe</a:t>
            </a:r>
            <a:r>
              <a:rPr lang="en-US" dirty="0" smtClean="0"/>
              <a:t> Biden, </a:t>
            </a:r>
            <a:r>
              <a:rPr lang="en-US" dirty="0" err="1" smtClean="0"/>
              <a:t>Whitehosue</a:t>
            </a:r>
            <a:r>
              <a:rPr lang="en-US" dirty="0" smtClean="0"/>
              <a:t> Staff, )</a:t>
            </a:r>
          </a:p>
          <a:p>
            <a:endParaRPr lang="en-US" dirty="0"/>
          </a:p>
          <a:p>
            <a:r>
              <a:rPr lang="en-US" dirty="0" err="1" smtClean="0"/>
              <a:t>Gorbached</a:t>
            </a:r>
            <a:r>
              <a:rPr lang="en-US" dirty="0" smtClean="0"/>
              <a:t> in </a:t>
            </a:r>
            <a:r>
              <a:rPr lang="en-US" dirty="0" err="1" smtClean="0"/>
              <a:t>Retirmetn</a:t>
            </a:r>
            <a:r>
              <a:rPr lang="en-US" dirty="0" smtClean="0"/>
              <a:t> as </a:t>
            </a:r>
            <a:r>
              <a:rPr lang="en-US" dirty="0" err="1" smtClean="0"/>
              <a:t>regsintate</a:t>
            </a:r>
            <a:r>
              <a:rPr lang="en-US" dirty="0" smtClean="0"/>
              <a:t> 1991 §Stalking and </a:t>
            </a:r>
            <a:r>
              <a:rPr lang="en-US" dirty="0" err="1" smtClean="0"/>
              <a:t>Homcide</a:t>
            </a:r>
            <a:r>
              <a:rPr lang="en-US" dirty="0" smtClean="0"/>
              <a:t> in cognitive </a:t>
            </a:r>
            <a:r>
              <a:rPr lang="en-US" dirty="0" err="1" smtClean="0"/>
              <a:t>uknown</a:t>
            </a:r>
            <a:r>
              <a:rPr lang="en-US" dirty="0" smtClean="0"/>
              <a:t> space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retirmetn</a:t>
            </a:r>
            <a:r>
              <a:rPr lang="en-US" dirty="0" smtClean="0"/>
              <a:t> </a:t>
            </a:r>
            <a:r>
              <a:rPr lang="en-US" dirty="0" err="1" smtClean="0"/>
              <a:t>strateh</a:t>
            </a:r>
            <a:r>
              <a:rPr lang="en-US" dirty="0" smtClean="0"/>
              <a:t> and maps</a:t>
            </a:r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336" y="4986016"/>
            <a:ext cx="657123" cy="43570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39415" y="4990457"/>
            <a:ext cx="691565" cy="43126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20223" y="2142638"/>
            <a:ext cx="3125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EFFORT TO HELP THE PRESIDNT</a:t>
            </a:r>
          </a:p>
          <a:p>
            <a:r>
              <a:rPr lang="en-US" dirty="0" err="1" smtClean="0"/>
              <a:t>nonPolcieCahrt</a:t>
            </a:r>
            <a:r>
              <a:rPr lang="en-US" dirty="0" smtClean="0"/>
              <a:t> (CURRENT)</a:t>
            </a:r>
          </a:p>
          <a:p>
            <a:r>
              <a:rPr lang="en-US" dirty="0" smtClean="0"/>
              <a:t>More important RETIRED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4931923" y="4912468"/>
            <a:ext cx="909536" cy="622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841459" y="4986016"/>
            <a:ext cx="789521" cy="607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746144" y="5729591"/>
            <a:ext cx="2264844" cy="9338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4931923" y="5914417"/>
            <a:ext cx="1699057" cy="48638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583677" y="6196519"/>
            <a:ext cx="1322961" cy="35692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285197" y="6005124"/>
            <a:ext cx="45719" cy="58366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128426" y="6400800"/>
            <a:ext cx="107793" cy="47139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8046435" y="1369169"/>
            <a:ext cx="426749" cy="19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304686" y="5783348"/>
            <a:ext cx="20721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don’t know </a:t>
            </a:r>
          </a:p>
          <a:p>
            <a:r>
              <a:rPr lang="en-US" dirty="0" smtClean="0"/>
              <a:t>Where the enemy is</a:t>
            </a:r>
          </a:p>
          <a:p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8151999" y="5702163"/>
            <a:ext cx="2397211" cy="9338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8337779" y="5886989"/>
            <a:ext cx="1699057" cy="486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8989533" y="6169091"/>
            <a:ext cx="1322961" cy="356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9691053" y="5977696"/>
            <a:ext cx="45719" cy="58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9534282" y="6373372"/>
            <a:ext cx="107793" cy="47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8084639" y="5365012"/>
            <a:ext cx="2242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nonPolcieAlliesLogical</a:t>
            </a:r>
            <a:endParaRPr lang="en-US" dirty="0"/>
          </a:p>
        </p:txBody>
      </p:sp>
      <p:sp>
        <p:nvSpPr>
          <p:cNvPr id="50" name="Right Arrow 49"/>
          <p:cNvSpPr/>
          <p:nvPr/>
        </p:nvSpPr>
        <p:spPr>
          <a:xfrm>
            <a:off x="7314466" y="5930444"/>
            <a:ext cx="770173" cy="2821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TRX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906638" y="5003607"/>
            <a:ext cx="1730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04.10.2023.WAR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447211" y="5331515"/>
            <a:ext cx="0" cy="53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7078349" y="5729591"/>
            <a:ext cx="168757" cy="90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INTENRT</a:t>
            </a:r>
            <a:endParaRPr lang="en-US" sz="800" dirty="0"/>
          </a:p>
        </p:txBody>
      </p:sp>
      <p:cxnSp>
        <p:nvCxnSpPr>
          <p:cNvPr id="70" name="Straight Arrow Connector 69"/>
          <p:cNvCxnSpPr>
            <a:endCxn id="64" idx="0"/>
          </p:cNvCxnSpPr>
          <p:nvPr/>
        </p:nvCxnSpPr>
        <p:spPr>
          <a:xfrm>
            <a:off x="8866762" y="4243842"/>
            <a:ext cx="847151" cy="1733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784575" y="4173166"/>
            <a:ext cx="250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Former </a:t>
            </a:r>
            <a:r>
              <a:rPr lang="en-US" dirty="0" err="1" smtClean="0"/>
              <a:t>sentor</a:t>
            </a:r>
            <a:r>
              <a:rPr lang="en-US" dirty="0" smtClean="0"/>
              <a:t>, former ..)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423680" y="5214721"/>
            <a:ext cx="19383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/>
              <a:t>nonPoiceContentItems</a:t>
            </a:r>
            <a:r>
              <a:rPr lang="en-US" sz="1050" dirty="0" smtClean="0"/>
              <a:t>(slide 30)</a:t>
            </a:r>
            <a:endParaRPr lang="en-US" sz="1050" dirty="0"/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5512897" y="5421717"/>
            <a:ext cx="1014363" cy="1241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208179" y="5930444"/>
            <a:ext cx="1171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43" idx="3"/>
          </p:cNvCxnSpPr>
          <p:nvPr/>
        </p:nvCxnSpPr>
        <p:spPr>
          <a:xfrm flipV="1">
            <a:off x="1998261" y="6245013"/>
            <a:ext cx="2378531" cy="175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0751599" y="5977696"/>
            <a:ext cx="1455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I know where</a:t>
            </a:r>
          </a:p>
          <a:p>
            <a:r>
              <a:rPr lang="en-US" strike="sngStrike" dirty="0" smtClean="0"/>
              <a:t>The enemy is</a:t>
            </a:r>
            <a:endParaRPr lang="en-US" strike="sngStrike" dirty="0"/>
          </a:p>
        </p:txBody>
      </p:sp>
      <p:cxnSp>
        <p:nvCxnSpPr>
          <p:cNvPr id="81" name="Straight Arrow Connector 80"/>
          <p:cNvCxnSpPr>
            <a:endCxn id="60" idx="1"/>
          </p:cNvCxnSpPr>
          <p:nvPr/>
        </p:nvCxnSpPr>
        <p:spPr>
          <a:xfrm flipH="1" flipV="1">
            <a:off x="8151999" y="6169091"/>
            <a:ext cx="2646675" cy="46692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2" idx="3"/>
          </p:cNvCxnSpPr>
          <p:nvPr/>
        </p:nvCxnSpPr>
        <p:spPr>
          <a:xfrm>
            <a:off x="7010988" y="6196519"/>
            <a:ext cx="1028688" cy="2401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0415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66264" y="2443747"/>
            <a:ext cx="69185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HOMICIDE:LUX   = </a:t>
            </a:r>
            <a:r>
              <a:rPr lang="en-US" dirty="0" smtClean="0"/>
              <a:t>V</a:t>
            </a:r>
            <a:r>
              <a:rPr lang="en-US" dirty="0" smtClean="0"/>
              <a:t>P GEMRANY		</a:t>
            </a:r>
            <a:r>
              <a:rPr lang="en-US" strike="sngStrike" dirty="0" smtClean="0"/>
              <a:t>Goethe</a:t>
            </a:r>
          </a:p>
          <a:p>
            <a:r>
              <a:rPr lang="en-US" dirty="0" smtClean="0"/>
              <a:t>HOMICIDE:CHANLOR = MERKEL	JFK.MAINSTRET(</a:t>
            </a:r>
            <a:r>
              <a:rPr lang="en-US" dirty="0" err="1" smtClean="0"/>
              <a:t>haupstratl</a:t>
            </a:r>
            <a:r>
              <a:rPr lang="en-US" dirty="0" smtClean="0"/>
              <a:t>)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55801"/>
            <a:ext cx="2200932" cy="20868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1182029" cy="55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82029" y="557561"/>
            <a:ext cx="0" cy="638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266265" y="2985925"/>
            <a:ext cx="4158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HOMICIDE:KYRSTAL		 = KING.WWI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66264" y="2407817"/>
            <a:ext cx="6568399" cy="1017638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266265" y="205645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Serial Killer </a:t>
            </a:r>
            <a:endParaRPr lang="en-US" strike="sngStrike" dirty="0"/>
          </a:p>
        </p:txBody>
      </p:sp>
      <p:sp>
        <p:nvSpPr>
          <p:cNvPr id="13" name="TextBox 12"/>
          <p:cNvSpPr txBox="1"/>
          <p:nvPr/>
        </p:nvSpPr>
        <p:spPr>
          <a:xfrm>
            <a:off x="4930818" y="2004217"/>
            <a:ext cx="264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Proxy </a:t>
            </a:r>
            <a:r>
              <a:rPr lang="en-US" strike="sngStrike" dirty="0" err="1" smtClean="0"/>
              <a:t>Acutual</a:t>
            </a:r>
            <a:r>
              <a:rPr lang="en-US" strike="sngStrike" dirty="0" smtClean="0"/>
              <a:t> </a:t>
            </a:r>
            <a:r>
              <a:rPr lang="en-US" dirty="0" err="1" smtClean="0"/>
              <a:t>nonPoliceID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14552" y="301968"/>
            <a:ext cx="26037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WAR</a:t>
            </a:r>
            <a:endParaRPr lang="en-US" sz="9600" dirty="0"/>
          </a:p>
        </p:txBody>
      </p:sp>
      <p:sp>
        <p:nvSpPr>
          <p:cNvPr id="8" name="Rectangle 7"/>
          <p:cNvSpPr/>
          <p:nvPr/>
        </p:nvSpPr>
        <p:spPr>
          <a:xfrm>
            <a:off x="2281976" y="4153666"/>
            <a:ext cx="5128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smtClean="0"/>
              <a:t>The usage indicates knowing or being the serial killer</a:t>
            </a:r>
            <a:endParaRPr lang="en-US" strike="sngStrike" dirty="0"/>
          </a:p>
        </p:txBody>
      </p:sp>
      <p:sp>
        <p:nvSpPr>
          <p:cNvPr id="17" name="Rectangle 16"/>
          <p:cNvSpPr/>
          <p:nvPr/>
        </p:nvSpPr>
        <p:spPr>
          <a:xfrm>
            <a:off x="3701627" y="5131500"/>
            <a:ext cx="1914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VPGERMANY.</a:t>
            </a:r>
            <a:r>
              <a:rPr lang="en-US" strike="sngStrike" dirty="0" err="1" smtClean="0"/>
              <a:t>marx</a:t>
            </a:r>
            <a:endParaRPr lang="en-US" strike="sngStrike" dirty="0"/>
          </a:p>
        </p:txBody>
      </p:sp>
      <p:sp>
        <p:nvSpPr>
          <p:cNvPr id="18" name="Rectangle 17"/>
          <p:cNvSpPr/>
          <p:nvPr/>
        </p:nvSpPr>
        <p:spPr>
          <a:xfrm>
            <a:off x="3701627" y="4824447"/>
            <a:ext cx="1481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MERKEL.</a:t>
            </a:r>
            <a:r>
              <a:rPr lang="en-US" strike="sngStrike" dirty="0" err="1" smtClean="0"/>
              <a:t>marx</a:t>
            </a:r>
            <a:endParaRPr lang="en-US" strike="sngStrike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221804" y="3501957"/>
            <a:ext cx="875490" cy="1322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361889" y="3550596"/>
            <a:ext cx="904673" cy="127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538184" y="4824447"/>
            <a:ext cx="2397211" cy="9338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7723964" y="5009273"/>
            <a:ext cx="1699057" cy="486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8375718" y="5291375"/>
            <a:ext cx="1322961" cy="356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077238" y="5099980"/>
            <a:ext cx="45719" cy="58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920467" y="5495656"/>
            <a:ext cx="107793" cy="47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endCxn id="23" idx="1"/>
          </p:cNvCxnSpPr>
          <p:nvPr/>
        </p:nvCxnSpPr>
        <p:spPr>
          <a:xfrm flipH="1" flipV="1">
            <a:off x="7538184" y="5291375"/>
            <a:ext cx="2646675" cy="46692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72754" y="3570953"/>
            <a:ext cx="1289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WWI, WWII</a:t>
            </a:r>
          </a:p>
          <a:p>
            <a:r>
              <a:rPr lang="en-US" dirty="0" smtClean="0"/>
              <a:t>(retired)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040877" y="4057099"/>
            <a:ext cx="1383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509000" y="3690634"/>
            <a:ext cx="2397211" cy="933856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7694780" y="3875460"/>
            <a:ext cx="1699057" cy="486383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8346534" y="4157562"/>
            <a:ext cx="1322961" cy="356925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048054" y="3966167"/>
            <a:ext cx="45719" cy="58366"/>
          </a:xfrm>
          <a:prstGeom prst="ellipse">
            <a:avLst/>
          </a:prstGeom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891283" y="4361843"/>
            <a:ext cx="107793" cy="47139"/>
          </a:xfrm>
          <a:prstGeom prst="ellipse">
            <a:avLst/>
          </a:prstGeom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endCxn id="32" idx="1"/>
          </p:cNvCxnSpPr>
          <p:nvPr/>
        </p:nvCxnSpPr>
        <p:spPr>
          <a:xfrm flipH="1" flipV="1">
            <a:off x="7509000" y="4157562"/>
            <a:ext cx="2646675" cy="466929"/>
          </a:xfrm>
          <a:prstGeom prst="straightConnector1">
            <a:avLst/>
          </a:prstGeom>
          <a:ln w="571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9122957" y="2655651"/>
            <a:ext cx="1684473" cy="1219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736666" y="2356198"/>
            <a:ext cx="212429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KENNEDY</a:t>
            </a:r>
          </a:p>
          <a:p>
            <a:r>
              <a:rPr lang="en-US" sz="900" dirty="0" smtClean="0"/>
              <a:t>Ibm.daimler.igs.sales.</a:t>
            </a:r>
            <a:r>
              <a:rPr lang="en-US" sz="900" dirty="0" err="1" smtClean="0"/>
              <a:t>employe</a:t>
            </a:r>
            <a:r>
              <a:rPr lang="en-US" sz="900" dirty="0" smtClean="0"/>
              <a:t>.?.</a:t>
            </a:r>
            <a:r>
              <a:rPr lang="en-US" sz="900" dirty="0" err="1" smtClean="0"/>
              <a:t>kennedy</a:t>
            </a:r>
            <a:endParaRPr lang="en-US" sz="900" dirty="0" smtClean="0"/>
          </a:p>
          <a:p>
            <a:r>
              <a:rPr lang="en-US" sz="900" dirty="0" smtClean="0"/>
              <a:t>IBM </a:t>
            </a:r>
            <a:r>
              <a:rPr lang="en-US" sz="900" dirty="0" err="1" smtClean="0"/>
              <a:t>Alvisio</a:t>
            </a:r>
            <a:endParaRPr 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10428051" y="218888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JFK{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0541000" y="2846678"/>
            <a:ext cx="986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441610" y="730363"/>
            <a:ext cx="1354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DEFENSE</a:t>
            </a:r>
          </a:p>
          <a:p>
            <a:r>
              <a:rPr lang="en-US" dirty="0" smtClean="0"/>
              <a:t>ATOMBOMB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247684" y="125095"/>
            <a:ext cx="3815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INTERNATIONAL LAW (web service)</a:t>
            </a:r>
          </a:p>
          <a:p>
            <a:r>
              <a:rPr lang="en-US" dirty="0"/>
              <a:t>	</a:t>
            </a:r>
            <a:r>
              <a:rPr lang="en-US" dirty="0" smtClean="0"/>
              <a:t>automated (04-10-2023.war)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9834663" y="771426"/>
            <a:ext cx="130530" cy="498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9908760" y="771426"/>
            <a:ext cx="191377" cy="498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8948" y="1027652"/>
            <a:ext cx="760309" cy="720895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7817" y="899539"/>
            <a:ext cx="760309" cy="720895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6686" y="758488"/>
            <a:ext cx="760309" cy="720895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9909973" y="805562"/>
            <a:ext cx="84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256.int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461976" y="6224202"/>
            <a:ext cx="7442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ATOMBOMB(</a:t>
            </a:r>
            <a:r>
              <a:rPr lang="en-US" sz="3200" strike="sngStrike" dirty="0" err="1" smtClean="0"/>
              <a:t>Russia,HAHN</a:t>
            </a:r>
            <a:r>
              <a:rPr lang="en-US" sz="3200" dirty="0" err="1" smtClean="0"/>
              <a:t>,nonPoliceUsage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54" name="TextBox 53"/>
          <p:cNvSpPr txBox="1"/>
          <p:nvPr/>
        </p:nvSpPr>
        <p:spPr>
          <a:xfrm>
            <a:off x="2033081" y="5542795"/>
            <a:ext cx="68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!LAW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103767" y="5638951"/>
            <a:ext cx="4298433" cy="546351"/>
          </a:xfrm>
          <a:prstGeom prst="rect">
            <a:avLst/>
          </a:prstGeom>
          <a:noFill/>
          <a:ln w="762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3335638" y="5676891"/>
            <a:ext cx="3765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HOMICIDE:LUX, HOMCIDE:KRYSTAL,… 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7736290" y="1441595"/>
            <a:ext cx="2039196" cy="759280"/>
          </a:xfrm>
          <a:prstGeom prst="rect">
            <a:avLst/>
          </a:prstGeom>
          <a:noFill/>
          <a:ln w="762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723928" y="1427943"/>
            <a:ext cx="16722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§187, PREA,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sz="800" dirty="0" err="1" smtClean="0"/>
              <a:t>Ibm.dmielr.appe.emloy.tim.cook</a:t>
            </a:r>
            <a:endParaRPr lang="en-US" sz="800" dirty="0" smtClean="0"/>
          </a:p>
          <a:p>
            <a:r>
              <a:rPr lang="en-US" sz="800" dirty="0" err="1" smtClean="0"/>
              <a:t>Ibm.dmiler.employe.dr.diter.zetche</a:t>
            </a:r>
            <a:endParaRPr lang="en-US" sz="800" dirty="0" smtClean="0"/>
          </a:p>
          <a:p>
            <a:r>
              <a:rPr lang="en-US" sz="800" dirty="0" err="1" smtClean="0"/>
              <a:t>Im.dmiler.employe.viignig.rommiet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8074850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182029" cy="55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82029" y="557561"/>
            <a:ext cx="0" cy="638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42752" y="-107607"/>
            <a:ext cx="26037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WAR</a:t>
            </a:r>
            <a:endParaRPr lang="en-US" sz="9600" dirty="0"/>
          </a:p>
        </p:txBody>
      </p:sp>
      <p:sp>
        <p:nvSpPr>
          <p:cNvPr id="57" name="Rectangle 56"/>
          <p:cNvSpPr/>
          <p:nvPr/>
        </p:nvSpPr>
        <p:spPr>
          <a:xfrm>
            <a:off x="5164540" y="2460770"/>
            <a:ext cx="2039196" cy="759280"/>
          </a:xfrm>
          <a:prstGeom prst="rect">
            <a:avLst/>
          </a:prstGeom>
          <a:noFill/>
          <a:ln w="762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152178" y="2447118"/>
            <a:ext cx="16722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§187, PREA,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sz="800" dirty="0" err="1" smtClean="0"/>
              <a:t>Ibm.dmielr.appe.emloy.tim.cook</a:t>
            </a:r>
            <a:endParaRPr lang="en-US" sz="800" dirty="0" smtClean="0"/>
          </a:p>
          <a:p>
            <a:r>
              <a:rPr lang="en-US" sz="800" dirty="0" err="1" smtClean="0"/>
              <a:t>Ibm.dmiler.employe.dr.diter.zetche</a:t>
            </a:r>
            <a:endParaRPr lang="en-US" sz="800" dirty="0" smtClean="0"/>
          </a:p>
          <a:p>
            <a:r>
              <a:rPr lang="en-US" sz="800" dirty="0" err="1" smtClean="0"/>
              <a:t>Im.dmiler.employe.viignig.rommiet</a:t>
            </a:r>
            <a:endParaRPr lang="en-US" sz="800" dirty="0"/>
          </a:p>
        </p:txBody>
      </p:sp>
      <p:sp>
        <p:nvSpPr>
          <p:cNvPr id="3" name="TextBox 2"/>
          <p:cNvSpPr txBox="1"/>
          <p:nvPr/>
        </p:nvSpPr>
        <p:spPr>
          <a:xfrm>
            <a:off x="2533650" y="2840410"/>
            <a:ext cx="1835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HOMICIDE:JESUS</a:t>
            </a:r>
          </a:p>
          <a:p>
            <a:r>
              <a:rPr lang="en-US" dirty="0" smtClean="0"/>
              <a:t>HOMICIDE:PETER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856400" y="3300082"/>
            <a:ext cx="327738" cy="976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00171" y="4748232"/>
            <a:ext cx="19014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Ibm.dmiler.employe.joshue.rodriguz</a:t>
            </a:r>
            <a:endParaRPr lang="en-US" sz="900" dirty="0"/>
          </a:p>
        </p:txBody>
      </p:sp>
      <p:sp>
        <p:nvSpPr>
          <p:cNvPr id="59" name="Rectangle 58"/>
          <p:cNvSpPr/>
          <p:nvPr/>
        </p:nvSpPr>
        <p:spPr>
          <a:xfrm>
            <a:off x="6031315" y="4421584"/>
            <a:ext cx="2039196" cy="759280"/>
          </a:xfrm>
          <a:prstGeom prst="rect">
            <a:avLst/>
          </a:prstGeom>
          <a:noFill/>
          <a:ln w="762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018953" y="4407932"/>
            <a:ext cx="164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§187, PREA, </a:t>
            </a:r>
            <a:r>
              <a:rPr lang="en-US" dirty="0" err="1" smtClean="0"/>
              <a:t>etc</a:t>
            </a:r>
            <a:endParaRPr lang="en-US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3707691" y="4724272"/>
            <a:ext cx="19399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Ibm.dmiler.employe.Thomas.wieland</a:t>
            </a:r>
            <a:endParaRPr lang="en-US" sz="900" dirty="0"/>
          </a:p>
        </p:txBody>
      </p:sp>
      <p:sp>
        <p:nvSpPr>
          <p:cNvPr id="62" name="Rectangle 61"/>
          <p:cNvSpPr/>
          <p:nvPr/>
        </p:nvSpPr>
        <p:spPr>
          <a:xfrm>
            <a:off x="3638835" y="4397624"/>
            <a:ext cx="2039196" cy="759280"/>
          </a:xfrm>
          <a:prstGeom prst="rect">
            <a:avLst/>
          </a:prstGeom>
          <a:noFill/>
          <a:ln w="762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626473" y="4383972"/>
            <a:ext cx="164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§187, PREA, </a:t>
            </a:r>
            <a:r>
              <a:rPr lang="en-US" dirty="0" err="1" smtClean="0"/>
              <a:t>etc</a:t>
            </a:r>
            <a:endParaRPr lang="en-US" dirty="0" smtClean="0"/>
          </a:p>
        </p:txBody>
      </p:sp>
      <p:sp>
        <p:nvSpPr>
          <p:cNvPr id="64" name="Rectangle 63"/>
          <p:cNvSpPr/>
          <p:nvPr/>
        </p:nvSpPr>
        <p:spPr>
          <a:xfrm>
            <a:off x="8390739" y="4397624"/>
            <a:ext cx="2039196" cy="759280"/>
          </a:xfrm>
          <a:prstGeom prst="rect">
            <a:avLst/>
          </a:prstGeom>
          <a:noFill/>
          <a:ln w="762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5269260" y="3408535"/>
            <a:ext cx="378386" cy="844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7163659" y="3407329"/>
            <a:ext cx="1065941" cy="84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324225" y="4253085"/>
            <a:ext cx="7696200" cy="1319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9030422" y="467898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5834" y="1657350"/>
            <a:ext cx="2509720" cy="949495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5834" y="2901112"/>
            <a:ext cx="2509720" cy="949495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7768538" y="117942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04-10-2023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834892" y="246077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04-08-2023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2399838" y="5889240"/>
            <a:ext cx="2261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HOMICIDE:CHANZLOR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701627" y="5131500"/>
            <a:ext cx="1914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VPGERMANY.</a:t>
            </a:r>
            <a:r>
              <a:rPr lang="en-US" strike="sngStrike" dirty="0" err="1" smtClean="0"/>
              <a:t>marx</a:t>
            </a:r>
            <a:endParaRPr lang="en-US" strike="sngStrike" dirty="0"/>
          </a:p>
        </p:txBody>
      </p:sp>
      <p:sp>
        <p:nvSpPr>
          <p:cNvPr id="73" name="Rectangle 72"/>
          <p:cNvSpPr/>
          <p:nvPr/>
        </p:nvSpPr>
        <p:spPr>
          <a:xfrm>
            <a:off x="3565185" y="6153803"/>
            <a:ext cx="1481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MERKEL.</a:t>
            </a:r>
            <a:r>
              <a:rPr lang="en-US" strike="sngStrike" dirty="0" err="1" smtClean="0"/>
              <a:t>marx</a:t>
            </a:r>
            <a:endParaRPr lang="en-US" strike="sngStrike" dirty="0"/>
          </a:p>
        </p:txBody>
      </p:sp>
      <p:sp>
        <p:nvSpPr>
          <p:cNvPr id="74" name="Rectangle 73"/>
          <p:cNvSpPr/>
          <p:nvPr/>
        </p:nvSpPr>
        <p:spPr>
          <a:xfrm>
            <a:off x="3596929" y="6454762"/>
            <a:ext cx="1914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VPGERMANY.</a:t>
            </a:r>
            <a:r>
              <a:rPr lang="en-US" strike="sngStrike" dirty="0" err="1" smtClean="0"/>
              <a:t>marx</a:t>
            </a:r>
            <a:endParaRPr lang="en-US" strike="sngStrike" dirty="0"/>
          </a:p>
        </p:txBody>
      </p:sp>
      <p:sp>
        <p:nvSpPr>
          <p:cNvPr id="75" name="Rectangle 74"/>
          <p:cNvSpPr/>
          <p:nvPr/>
        </p:nvSpPr>
        <p:spPr>
          <a:xfrm>
            <a:off x="3565185" y="6258572"/>
            <a:ext cx="2051262" cy="5994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492710" y="5974603"/>
            <a:ext cx="3774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JFK.MLK.ATOMBOMB(</a:t>
            </a:r>
            <a:r>
              <a:rPr lang="en-US" dirty="0" err="1" smtClean="0"/>
              <a:t>rusisa</a:t>
            </a:r>
            <a:r>
              <a:rPr lang="en-US" dirty="0" smtClean="0"/>
              <a:t>/</a:t>
            </a:r>
            <a:r>
              <a:rPr lang="en-US" dirty="0" err="1" smtClean="0"/>
              <a:t>gmerany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5458453" y="6454762"/>
            <a:ext cx="725685" cy="103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242778" y="6278543"/>
            <a:ext cx="4032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V2.nonPoliceTRX.HOMICIDE:LUX</a:t>
            </a:r>
          </a:p>
          <a:p>
            <a:r>
              <a:rPr lang="en-US" dirty="0" smtClean="0"/>
              <a:t>V2.nonPoliceTRX.HOMCIE:LUX:FETUS.IPX</a:t>
            </a:r>
            <a:endParaRPr lang="en-US" dirty="0"/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407" y="5974603"/>
            <a:ext cx="1101455" cy="442133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10622604" y="6195669"/>
            <a:ext cx="1800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Vioaltion</a:t>
            </a:r>
            <a:r>
              <a:rPr lang="en-US" dirty="0" smtClean="0"/>
              <a:t> </a:t>
            </a:r>
            <a:r>
              <a:rPr lang="en-US" dirty="0" err="1" smtClean="0"/>
              <a:t>german</a:t>
            </a:r>
            <a:endParaRPr lang="en-US" dirty="0" smtClean="0"/>
          </a:p>
          <a:p>
            <a:r>
              <a:rPr lang="en-US" dirty="0" err="1" smtClean="0"/>
              <a:t>constiaiton</a:t>
            </a:r>
            <a:endParaRPr lang="en-US" dirty="0"/>
          </a:p>
        </p:txBody>
      </p:sp>
      <p:cxnSp>
        <p:nvCxnSpPr>
          <p:cNvPr id="83" name="Straight Connector 82"/>
          <p:cNvCxnSpPr/>
          <p:nvPr/>
        </p:nvCxnSpPr>
        <p:spPr>
          <a:xfrm flipH="1">
            <a:off x="5821295" y="6195669"/>
            <a:ext cx="1614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3441110" y="6195669"/>
            <a:ext cx="8913018" cy="7292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2514444" y="5693888"/>
            <a:ext cx="147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trike="sngStrike" dirty="0" smtClean="0"/>
              <a:t>Development</a:t>
            </a:r>
            <a:endParaRPr lang="en-US" b="1" strike="sngStrike" dirty="0"/>
          </a:p>
        </p:txBody>
      </p:sp>
      <p:cxnSp>
        <p:nvCxnSpPr>
          <p:cNvPr id="87" name="Straight Arrow Connector 86"/>
          <p:cNvCxnSpPr/>
          <p:nvPr/>
        </p:nvCxnSpPr>
        <p:spPr>
          <a:xfrm flipV="1">
            <a:off x="3112851" y="3677055"/>
            <a:ext cx="12633" cy="1895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194392" y="4282537"/>
            <a:ext cx="1918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V2.nonPoliceTRX.PETER</a:t>
            </a:r>
            <a:endParaRPr 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1213774" y="6546351"/>
            <a:ext cx="18854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HOMICIDE:KYSTAL WWI.KING</a:t>
            </a:r>
            <a:endParaRPr lang="en-US" sz="1100" dirty="0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1907275" y="3677055"/>
            <a:ext cx="934823" cy="2777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2562" y="5123171"/>
            <a:ext cx="18133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 V2.nonPoliceTRX.Petersson</a:t>
            </a:r>
            <a:endParaRPr lang="en-US" sz="1100" dirty="0"/>
          </a:p>
        </p:txBody>
      </p:sp>
      <p:cxnSp>
        <p:nvCxnSpPr>
          <p:cNvPr id="97" name="Straight Connector 96"/>
          <p:cNvCxnSpPr>
            <a:stCxn id="58" idx="1"/>
          </p:cNvCxnSpPr>
          <p:nvPr/>
        </p:nvCxnSpPr>
        <p:spPr>
          <a:xfrm>
            <a:off x="5152178" y="2816450"/>
            <a:ext cx="1476189" cy="13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164540" y="2956154"/>
            <a:ext cx="17424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5152178" y="3054485"/>
            <a:ext cx="1672253" cy="19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61" idx="3"/>
            <a:endCxn id="61" idx="1"/>
          </p:cNvCxnSpPr>
          <p:nvPr/>
        </p:nvCxnSpPr>
        <p:spPr>
          <a:xfrm flipH="1">
            <a:off x="3707691" y="4839688"/>
            <a:ext cx="19399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15" idx="3"/>
            <a:endCxn id="15" idx="1"/>
          </p:cNvCxnSpPr>
          <p:nvPr/>
        </p:nvCxnSpPr>
        <p:spPr>
          <a:xfrm flipH="1">
            <a:off x="6100171" y="4863648"/>
            <a:ext cx="19014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4944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2029" y="33686"/>
            <a:ext cx="5444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HOMICIDE: George Washington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182029" cy="55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82029" y="557561"/>
            <a:ext cx="0" cy="638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06298" y="1116561"/>
            <a:ext cx="333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CHECKPOINT CHARLIE </a:t>
            </a:r>
            <a:r>
              <a:rPr lang="en-US" dirty="0" smtClean="0"/>
              <a:t>1990-2023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83856" y="3041150"/>
            <a:ext cx="2781301" cy="5315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HOMICIDE:TRANSVESTITE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867120" y="2353325"/>
            <a:ext cx="4814775" cy="236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nonPoliceOverlayLogical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178313" y="1443630"/>
            <a:ext cx="33987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2001</a:t>
            </a:r>
          </a:p>
          <a:p>
            <a:r>
              <a:rPr lang="en-US" sz="5400" dirty="0" smtClean="0"/>
              <a:t>or</a:t>
            </a:r>
          </a:p>
          <a:p>
            <a:r>
              <a:rPr lang="en-US" sz="5400" dirty="0" smtClean="0"/>
              <a:t>2005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5999658" y="1983993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Us-de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53525" y="3069603"/>
            <a:ext cx="32065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Newark (poor Mexican):</a:t>
            </a:r>
          </a:p>
          <a:p>
            <a:endParaRPr lang="en-US" dirty="0"/>
          </a:p>
          <a:p>
            <a:r>
              <a:rPr lang="en-US" dirty="0" smtClean="0"/>
              <a:t>We will kill anyone Vice </a:t>
            </a:r>
            <a:r>
              <a:rPr lang="en-US" dirty="0" err="1" smtClean="0"/>
              <a:t>Presdint</a:t>
            </a:r>
            <a:endParaRPr lang="en-US" dirty="0" smtClean="0"/>
          </a:p>
          <a:p>
            <a:r>
              <a:rPr lang="en-US" dirty="0" smtClean="0"/>
              <a:t>Ingo </a:t>
            </a:r>
            <a:r>
              <a:rPr lang="en-US" dirty="0" err="1" smtClean="0"/>
              <a:t>Wellerouter</a:t>
            </a:r>
            <a:endParaRPr lang="en-US" dirty="0" smtClean="0"/>
          </a:p>
          <a:p>
            <a:r>
              <a:rPr lang="en-US" dirty="0" smtClean="0"/>
              <a:t>IPX</a:t>
            </a:r>
          </a:p>
          <a:p>
            <a:r>
              <a:rPr lang="en-US" dirty="0" err="1" smtClean="0"/>
              <a:t>Ibm.damiler.ciso.monring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39403" y="3903523"/>
            <a:ext cx="3407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ibm.damiler.apple.phone.version</a:t>
            </a:r>
            <a:r>
              <a:rPr lang="en-US" dirty="0" smtClean="0"/>
              <a:t>[]</a:t>
            </a:r>
          </a:p>
          <a:p>
            <a:r>
              <a:rPr lang="en-US" dirty="0" err="1" smtClean="0"/>
              <a:t>nonPoliceAresstXML</a:t>
            </a:r>
            <a:r>
              <a:rPr lang="en-US" dirty="0" smtClean="0"/>
              <a:t> MATHEW:19</a:t>
            </a:r>
          </a:p>
          <a:p>
            <a:r>
              <a:rPr lang="en-US" dirty="0" smtClean="0"/>
              <a:t>Theft of 9 phones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9153525" y="3819525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9153525" y="4028953"/>
            <a:ext cx="1771650" cy="197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153650" y="3041150"/>
            <a:ext cx="603166" cy="531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772150" y="4657725"/>
            <a:ext cx="2114550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94526" y="4726184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Phil(</a:t>
            </a:r>
            <a:r>
              <a:rPr lang="en-US" dirty="0" err="1" smtClean="0"/>
              <a:t>tathto</a:t>
            </a:r>
            <a:r>
              <a:rPr lang="en-US" dirty="0" smtClean="0"/>
              <a:t>, </a:t>
            </a:r>
            <a:r>
              <a:rPr lang="en-US" dirty="0" err="1" smtClean="0"/>
              <a:t>thuglife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6274506" y="4910850"/>
            <a:ext cx="19169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999658" y="5181600"/>
            <a:ext cx="231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PRISION, SAINT RITA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314700" y="6038307"/>
            <a:ext cx="6394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POLICE: Why do I have to spend hours? In Life for HOMCIDE at 0/0</a:t>
            </a:r>
          </a:p>
          <a:p>
            <a:r>
              <a:rPr lang="en-US" dirty="0"/>
              <a:t>	</a:t>
            </a:r>
            <a:r>
              <a:rPr lang="en-US" dirty="0" err="1" smtClean="0"/>
              <a:t>avg.calc.nonPoclieJobs.ent.avg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4095750" y="6219825"/>
            <a:ext cx="3924300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57175" y="88582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$180/h</a:t>
            </a:r>
            <a:endParaRPr lang="en-US" dirty="0"/>
          </a:p>
        </p:txBody>
      </p:sp>
      <p:cxnSp>
        <p:nvCxnSpPr>
          <p:cNvPr id="57" name="Straight Connector 56"/>
          <p:cNvCxnSpPr>
            <a:endCxn id="52" idx="3"/>
          </p:cNvCxnSpPr>
          <p:nvPr/>
        </p:nvCxnSpPr>
        <p:spPr>
          <a:xfrm flipV="1">
            <a:off x="257175" y="1070491"/>
            <a:ext cx="864339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1278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2029" y="33686"/>
            <a:ext cx="5444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HOMICIDE: George Washington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182029" cy="55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82029" y="557561"/>
            <a:ext cx="0" cy="638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883856" y="3041150"/>
            <a:ext cx="2781301" cy="5315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HOMICIDE:TRANSVESTITE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867120" y="2353325"/>
            <a:ext cx="4814775" cy="236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nonPoliceOverlayLogical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534357" y="1361443"/>
            <a:ext cx="3398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2005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5999658" y="1983993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Us-de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685561" y="5304235"/>
            <a:ext cx="1798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HOMICIDE:NANA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582689" y="5304235"/>
            <a:ext cx="2008982" cy="4405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511364" y="4964431"/>
            <a:ext cx="2853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1990 </a:t>
            </a:r>
            <a:r>
              <a:rPr lang="en-US" sz="1200" dirty="0" err="1" smtClean="0"/>
              <a:t>Novmeber</a:t>
            </a:r>
            <a:r>
              <a:rPr lang="en-US" sz="1200" dirty="0" smtClean="0"/>
              <a:t> December/ 1991 January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6373514" y="5241430"/>
            <a:ext cx="2133600" cy="5315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HOMICIDE:KYSRTAL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49726" y="4964431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1991,1992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5767883" y="5241430"/>
            <a:ext cx="528947" cy="346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382816" y="4747606"/>
            <a:ext cx="5299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WWI.nonPoliceDocuments.nonPoliceSignaturesLogical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511364" y="4610750"/>
            <a:ext cx="4814775" cy="236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nonPoliceOverlayLogical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824073" y="5056764"/>
            <a:ext cx="15888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 smtClean="0"/>
              <a:t>1990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5059947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182029" cy="55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82029" y="557561"/>
            <a:ext cx="0" cy="638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19225" y="266700"/>
            <a:ext cx="735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SALES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57800" y="2028825"/>
            <a:ext cx="304814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SQ.CHECKPOINTCHARLIE.VANS</a:t>
            </a:r>
          </a:p>
          <a:p>
            <a:r>
              <a:rPr lang="en-US" sz="900" strike="sngStrike" dirty="0" err="1" smtClean="0"/>
              <a:t>Ibm.damiler.hertie.karstatd.sport.shoes</a:t>
            </a:r>
            <a:endParaRPr lang="en-US" sz="900" strike="sngStrike" dirty="0"/>
          </a:p>
        </p:txBody>
      </p:sp>
      <p:sp>
        <p:nvSpPr>
          <p:cNvPr id="9" name="TextBox 8"/>
          <p:cNvSpPr txBox="1"/>
          <p:nvPr/>
        </p:nvSpPr>
        <p:spPr>
          <a:xfrm>
            <a:off x="3448050" y="3429219"/>
            <a:ext cx="3225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41.§212 </a:t>
            </a:r>
            <a:r>
              <a:rPr lang="en-US" dirty="0" err="1" smtClean="0"/>
              <a:t>Diebstahl</a:t>
            </a:r>
            <a:r>
              <a:rPr lang="en-US" dirty="0" smtClean="0"/>
              <a:t> (</a:t>
            </a:r>
            <a:r>
              <a:rPr lang="en-US" dirty="0" err="1" smtClean="0"/>
              <a:t>transl</a:t>
            </a:r>
            <a:r>
              <a:rPr lang="en-US" dirty="0" smtClean="0"/>
              <a:t>) theft</a:t>
            </a:r>
          </a:p>
          <a:p>
            <a:r>
              <a:rPr lang="en-US" dirty="0" err="1" smtClean="0"/>
              <a:t>nonPolcieSin.nonPolciPinLgoical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9" idx="0"/>
          </p:cNvCxnSpPr>
          <p:nvPr/>
        </p:nvCxnSpPr>
        <p:spPr>
          <a:xfrm flipH="1">
            <a:off x="5060575" y="2609850"/>
            <a:ext cx="949700" cy="81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34200" y="2960305"/>
            <a:ext cx="551086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Soviet </a:t>
            </a:r>
            <a:r>
              <a:rPr lang="en-US" strike="sngStrike" dirty="0" err="1" smtClean="0"/>
              <a:t>Uinot</a:t>
            </a:r>
            <a:r>
              <a:rPr lang="en-US" dirty="0" smtClean="0"/>
              <a:t>(</a:t>
            </a:r>
            <a:r>
              <a:rPr lang="en-US" strike="sngStrike" dirty="0" err="1" smtClean="0"/>
              <a:t>dell</a:t>
            </a:r>
            <a:r>
              <a:rPr lang="en-US" dirty="0" err="1" smtClean="0"/>
              <a:t>,nonPoldieDEA</a:t>
            </a:r>
            <a:r>
              <a:rPr lang="en-US" dirty="0" smtClean="0"/>
              <a:t>(</a:t>
            </a:r>
            <a:r>
              <a:rPr lang="en-US" strike="sngStrike" dirty="0" err="1" smtClean="0"/>
              <a:t>cocian</a:t>
            </a:r>
            <a:r>
              <a:rPr lang="en-US" dirty="0" smtClean="0"/>
              <a:t>).client(</a:t>
            </a:r>
            <a:r>
              <a:rPr lang="en-US" strike="sngStrike" dirty="0" err="1" smtClean="0"/>
              <a:t>uhse</a:t>
            </a:r>
            <a:r>
              <a:rPr lang="en-US" dirty="0" smtClean="0"/>
              <a:t>))</a:t>
            </a:r>
          </a:p>
          <a:p>
            <a:r>
              <a:rPr lang="en-US" dirty="0"/>
              <a:t> </a:t>
            </a:r>
            <a:r>
              <a:rPr lang="en-US" dirty="0" smtClean="0"/>
              <a:t>  2000 ibm.dmiler.apple.steve.jobs (</a:t>
            </a:r>
            <a:r>
              <a:rPr lang="en-US" strike="sngStrike" dirty="0" smtClean="0"/>
              <a:t>Stefan toys </a:t>
            </a:r>
            <a:r>
              <a:rPr lang="en-US" strike="sngStrike" dirty="0" err="1" smtClean="0"/>
              <a:t>deapart</a:t>
            </a:r>
            <a:r>
              <a:rPr lang="en-US" dirty="0" smtClean="0"/>
              <a:t>)</a:t>
            </a:r>
          </a:p>
          <a:p>
            <a:r>
              <a:rPr lang="en-US" dirty="0" smtClean="0"/>
              <a:t>PENTONS.BASE.</a:t>
            </a:r>
          </a:p>
          <a:p>
            <a:r>
              <a:rPr lang="en-US" dirty="0"/>
              <a:t> </a:t>
            </a:r>
            <a:r>
              <a:rPr lang="en-US" dirty="0" smtClean="0"/>
              <a:t>  2016 </a:t>
            </a:r>
          </a:p>
          <a:p>
            <a:r>
              <a:rPr lang="en-US" dirty="0" smtClean="0"/>
              <a:t>PENTONS.BASE.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2011 </a:t>
            </a:r>
            <a:r>
              <a:rPr lang="en-US" dirty="0" err="1" smtClean="0"/>
              <a:t>nonPoiceMapsLgoihcao</a:t>
            </a:r>
            <a:r>
              <a:rPr lang="en-US" dirty="0" smtClean="0"/>
              <a:t> </a:t>
            </a:r>
            <a:r>
              <a:rPr lang="en-US" dirty="0" err="1" smtClean="0"/>
              <a:t>ibmd.miler.apple.visa.pay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VP GERMANY (</a:t>
            </a:r>
            <a:r>
              <a:rPr lang="en-US" strike="sngStrike" dirty="0" err="1" smtClean="0"/>
              <a:t>maro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hargo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COUNTYR MANAGR ( </a:t>
            </a:r>
            <a:r>
              <a:rPr lang="en-US" strike="sngStrike" dirty="0" smtClean="0"/>
              <a:t>people behaving badly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86025" y="5360962"/>
            <a:ext cx="6043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HOMCODEPO:BORIS</a:t>
            </a:r>
          </a:p>
          <a:p>
            <a:r>
              <a:rPr lang="en-US" dirty="0"/>
              <a:t>	</a:t>
            </a:r>
            <a:r>
              <a:rPr lang="en-US" dirty="0" err="1" smtClean="0"/>
              <a:t>roth.bimd.ernonPiceView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im.dmiler.employehertie.karstadt.fesenbeck</a:t>
            </a:r>
            <a:r>
              <a:rPr lang="en-US" dirty="0" smtClean="0"/>
              <a:t> husband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80422" y="599183"/>
            <a:ext cx="467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nonPoliceConvertLogical.nonPolcieLibaryLogical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76272" y="5175115"/>
            <a:ext cx="1201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Cash </a:t>
            </a:r>
            <a:r>
              <a:rPr lang="en-US" dirty="0" err="1" smtClean="0"/>
              <a:t>regist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715966" y="4182894"/>
            <a:ext cx="1274323" cy="108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86025" y="4330426"/>
            <a:ext cx="5755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nonPoclieIdnetyTheft</a:t>
            </a:r>
            <a:r>
              <a:rPr lang="en-US" dirty="0" smtClean="0"/>
              <a:t>(</a:t>
            </a:r>
            <a:r>
              <a:rPr lang="en-US" dirty="0" err="1" smtClean="0"/>
              <a:t>KOHL.marx</a:t>
            </a:r>
            <a:r>
              <a:rPr lang="en-US" dirty="0" smtClean="0"/>
              <a:t>)</a:t>
            </a:r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buddnehagen</a:t>
            </a:r>
            <a:r>
              <a:rPr lang="en-US" dirty="0" smtClean="0"/>
              <a:t>, and staff </a:t>
            </a:r>
            <a:r>
              <a:rPr lang="en-US" dirty="0" err="1" smtClean="0"/>
              <a:t>nonPIceNespaper</a:t>
            </a:r>
            <a:r>
              <a:rPr lang="en-US" dirty="0" smtClean="0"/>
              <a:t>(curls)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813260" y="1478604"/>
            <a:ext cx="3568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1992 HOCME:KYRATAL</a:t>
            </a:r>
          </a:p>
          <a:p>
            <a:r>
              <a:rPr lang="en-US" dirty="0" smtClean="0"/>
              <a:t>1997</a:t>
            </a:r>
          </a:p>
          <a:p>
            <a:r>
              <a:rPr lang="en-US" dirty="0" smtClean="0"/>
              <a:t>2000 PENTONG.BASE </a:t>
            </a:r>
            <a:r>
              <a:rPr lang="en-US" strike="sngStrike" dirty="0" err="1" smtClean="0"/>
              <a:t>cocain</a:t>
            </a:r>
            <a:endParaRPr lang="en-US" strike="sngStrike" dirty="0" smtClean="0"/>
          </a:p>
          <a:p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4150468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82029" cy="55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82029" y="557561"/>
            <a:ext cx="0" cy="638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419" y="0"/>
            <a:ext cx="6858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60449" y="1728439"/>
            <a:ext cx="284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PETER BLACK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96429" y="2341756"/>
            <a:ext cx="250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GOV. SCHWARZER PETER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86044" y="2798956"/>
            <a:ext cx="4091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DESHWAN </a:t>
            </a:r>
            <a:r>
              <a:rPr lang="en-US" sz="9600" dirty="0" smtClean="0"/>
              <a:t>PRICE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48805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82029" cy="55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82029" y="557561"/>
            <a:ext cx="0" cy="638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308886" y="2413007"/>
            <a:ext cx="52989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HAMITION</a:t>
            </a:r>
          </a:p>
          <a:p>
            <a:r>
              <a:rPr lang="en-US" dirty="0"/>
              <a:t>	</a:t>
            </a:r>
            <a:r>
              <a:rPr lang="en-US" dirty="0" smtClean="0"/>
              <a:t>WWI, WWII  some actually writing this down</a:t>
            </a:r>
          </a:p>
          <a:p>
            <a:r>
              <a:rPr lang="en-US" dirty="0" smtClean="0"/>
              <a:t>FREE(PIZZA)  </a:t>
            </a:r>
            <a:r>
              <a:rPr lang="en-US" dirty="0" err="1" smtClean="0"/>
              <a:t>Tuti</a:t>
            </a:r>
            <a:r>
              <a:rPr lang="en-US" dirty="0" smtClean="0"/>
              <a:t> </a:t>
            </a:r>
            <a:r>
              <a:rPr lang="en-US" dirty="0" err="1" smtClean="0"/>
              <a:t>Frui</a:t>
            </a:r>
            <a:r>
              <a:rPr lang="en-US" dirty="0" smtClean="0"/>
              <a:t>, </a:t>
            </a:r>
            <a:r>
              <a:rPr lang="en-US" dirty="0" err="1" smtClean="0"/>
              <a:t>Rheinhard</a:t>
            </a:r>
            <a:r>
              <a:rPr lang="en-US" dirty="0" smtClean="0"/>
              <a:t>, LARRY</a:t>
            </a:r>
          </a:p>
          <a:p>
            <a:endParaRPr lang="en-US" dirty="0"/>
          </a:p>
          <a:p>
            <a:r>
              <a:rPr lang="en-US" dirty="0" smtClean="0"/>
              <a:t>	in </a:t>
            </a:r>
            <a:r>
              <a:rPr lang="en-US" dirty="0" err="1" smtClean="0"/>
              <a:t>Opposinto</a:t>
            </a:r>
            <a:r>
              <a:rPr lang="en-US" dirty="0" smtClean="0"/>
              <a:t> the US </a:t>
            </a:r>
            <a:r>
              <a:rPr lang="en-US" dirty="0" err="1" smtClean="0"/>
              <a:t>Gorement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93068" y="5288340"/>
            <a:ext cx="394537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DESWAN </a:t>
            </a:r>
            <a:r>
              <a:rPr lang="en-US" sz="9600" dirty="0" smtClean="0"/>
              <a:t>PRICE</a:t>
            </a:r>
            <a:endParaRPr lang="en-US" sz="9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362" y="4860074"/>
            <a:ext cx="1997926" cy="199792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138452" y="-126391"/>
            <a:ext cx="9666044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dirty="0" smtClean="0"/>
              <a:t>GOV. SCHWARZER </a:t>
            </a:r>
          </a:p>
          <a:p>
            <a:r>
              <a:rPr lang="en-US" sz="9600" b="1" dirty="0" smtClean="0"/>
              <a:t>PETER</a:t>
            </a:r>
            <a:endParaRPr lang="en-US" sz="9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843561" y="4047893"/>
            <a:ext cx="5040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HOMIDE:NANA  0.01 </a:t>
            </a:r>
            <a:r>
              <a:rPr lang="en-US" dirty="0" err="1" smtClean="0"/>
              <a:t>ipx</a:t>
            </a:r>
            <a:r>
              <a:rPr lang="en-US" dirty="0" smtClean="0"/>
              <a:t> </a:t>
            </a:r>
            <a:r>
              <a:rPr lang="en-US" dirty="0" err="1" smtClean="0"/>
              <a:t>asuemd:HOMCEP:ELEBEHT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47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82029" cy="55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82029" y="557561"/>
            <a:ext cx="0" cy="638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38513" y="3038594"/>
            <a:ext cx="9980617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smtClean="0"/>
              <a:t>HOMICIDE:NANA  </a:t>
            </a:r>
          </a:p>
          <a:p>
            <a:r>
              <a:rPr lang="en-US" sz="6600" dirty="0" smtClean="0"/>
              <a:t>0.01 </a:t>
            </a:r>
            <a:r>
              <a:rPr lang="en-US" sz="6600" dirty="0" err="1" smtClean="0"/>
              <a:t>ipx</a:t>
            </a:r>
            <a:r>
              <a:rPr lang="en-US" sz="6600" dirty="0" smtClean="0"/>
              <a:t> </a:t>
            </a:r>
          </a:p>
          <a:p>
            <a:r>
              <a:rPr lang="en-US" sz="6600" dirty="0" err="1" smtClean="0"/>
              <a:t>asuemd:HOMICIDE:ELEBEHT</a:t>
            </a:r>
            <a:endParaRPr lang="en-US" sz="6600" dirty="0"/>
          </a:p>
        </p:txBody>
      </p:sp>
      <p:sp>
        <p:nvSpPr>
          <p:cNvPr id="7" name="TextBox 6"/>
          <p:cNvSpPr txBox="1"/>
          <p:nvPr/>
        </p:nvSpPr>
        <p:spPr>
          <a:xfrm>
            <a:off x="2528741" y="1159727"/>
            <a:ext cx="2592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Old Maid: </a:t>
            </a:r>
            <a:r>
              <a:rPr lang="en-US" dirty="0" err="1" smtClean="0"/>
              <a:t>Schwazer</a:t>
            </a:r>
            <a:r>
              <a:rPr lang="en-US" dirty="0" smtClean="0"/>
              <a:t> Peter</a:t>
            </a:r>
          </a:p>
          <a:p>
            <a:endParaRPr lang="en-US" dirty="0"/>
          </a:p>
        </p:txBody>
      </p:sp>
      <p:cxnSp>
        <p:nvCxnSpPr>
          <p:cNvPr id="9" name="Straight Connector 8"/>
          <p:cNvCxnSpPr>
            <a:endCxn id="7" idx="3"/>
          </p:cNvCxnSpPr>
          <p:nvPr/>
        </p:nvCxnSpPr>
        <p:spPr>
          <a:xfrm>
            <a:off x="3575823" y="1315844"/>
            <a:ext cx="1545231" cy="167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64059" y="1159727"/>
            <a:ext cx="2475570" cy="814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09927" y="43262"/>
            <a:ext cx="6812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41.SAINT RITA PRISON , DUBLIN CALFIORNAI</a:t>
            </a:r>
            <a:endParaRPr lang="en-US" sz="2800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579220" y="1014761"/>
            <a:ext cx="557560" cy="69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49015" y="1806058"/>
            <a:ext cx="306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Actual: Go FISH 7x9 </a:t>
            </a:r>
            <a:r>
              <a:rPr lang="en-US" dirty="0" err="1" smtClean="0"/>
              <a:t>Flashbards</a:t>
            </a:r>
            <a:endParaRPr lang="en-US" dirty="0"/>
          </a:p>
        </p:txBody>
      </p:sp>
      <p:cxnSp>
        <p:nvCxnSpPr>
          <p:cNvPr id="17" name="Straight Connector 16"/>
          <p:cNvCxnSpPr>
            <a:stCxn id="15" idx="1"/>
          </p:cNvCxnSpPr>
          <p:nvPr/>
        </p:nvCxnSpPr>
        <p:spPr>
          <a:xfrm flipV="1">
            <a:off x="7449015" y="1973766"/>
            <a:ext cx="3189248" cy="16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199756" y="557561"/>
            <a:ext cx="3230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88</a:t>
            </a:r>
            <a:r>
              <a:rPr lang="en-US" baseline="30000" dirty="0" smtClean="0"/>
              <a:t>th</a:t>
            </a:r>
            <a:r>
              <a:rPr lang="en-US" dirty="0" smtClean="0"/>
              <a:t>.HAMITION.LARRY(</a:t>
            </a:r>
            <a:r>
              <a:rPr lang="en-US" dirty="0" err="1" smtClean="0"/>
              <a:t>tuti</a:t>
            </a:r>
            <a:r>
              <a:rPr lang="en-US" dirty="0" smtClean="0"/>
              <a:t> </a:t>
            </a:r>
            <a:r>
              <a:rPr lang="en-US" dirty="0" err="1" smtClean="0"/>
              <a:t>friutI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1229278" y="635620"/>
            <a:ext cx="1282390" cy="291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44567" y="825190"/>
            <a:ext cx="7880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Steve</a:t>
            </a:r>
          </a:p>
          <a:p>
            <a:r>
              <a:rPr lang="en-US" dirty="0" smtClean="0"/>
              <a:t>Dustin</a:t>
            </a:r>
          </a:p>
          <a:p>
            <a:r>
              <a:rPr lang="en-US" dirty="0" smtClean="0"/>
              <a:t>matt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7344567" y="635620"/>
            <a:ext cx="595101" cy="111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 rot="11544903">
            <a:off x="8485272" y="778882"/>
            <a:ext cx="735980" cy="764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7949" y="1014761"/>
            <a:ext cx="4168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nonPoiceArestXML</a:t>
            </a:r>
            <a:endParaRPr lang="en-US" dirty="0" smtClean="0"/>
          </a:p>
          <a:p>
            <a:r>
              <a:rPr lang="en-US" dirty="0" smtClean="0"/>
              <a:t>41.HOMCIDIE:KYRSTAL(.</a:t>
            </a:r>
            <a:r>
              <a:rPr lang="en-US" dirty="0" err="1" smtClean="0"/>
              <a:t>nonPIceArestXML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182029" y="2382345"/>
            <a:ext cx="82400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	WWI, WWII  </a:t>
            </a:r>
            <a:r>
              <a:rPr lang="en-US" strike="sngStrike" dirty="0" smtClean="0"/>
              <a:t>some actually writing this down</a:t>
            </a:r>
          </a:p>
          <a:p>
            <a:r>
              <a:rPr lang="en-US" dirty="0" smtClean="0"/>
              <a:t>In OPPISTION </a:t>
            </a:r>
            <a:r>
              <a:rPr lang="en-US" dirty="0" err="1" smtClean="0"/>
              <a:t>ot</a:t>
            </a:r>
            <a:r>
              <a:rPr lang="en-US" dirty="0" smtClean="0"/>
              <a:t> the UNITES STATE OF AMEIRCA: MILTIARY AND DEPEMTN OF DEFNSIE</a:t>
            </a:r>
            <a:endParaRPr lang="en-US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8769189" y="2708962"/>
            <a:ext cx="409131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smtClean="0"/>
              <a:t>DESHWAN</a:t>
            </a:r>
            <a:r>
              <a:rPr lang="en-US" dirty="0" smtClean="0"/>
              <a:t> </a:t>
            </a:r>
            <a:r>
              <a:rPr lang="en-US" sz="9600" dirty="0" smtClean="0"/>
              <a:t>PRICE</a:t>
            </a:r>
            <a:endParaRPr lang="en-US" sz="96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5121054" y="937374"/>
            <a:ext cx="4173750" cy="152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869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82029" cy="55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82029" y="557561"/>
            <a:ext cx="0" cy="638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709746" y="2999678"/>
            <a:ext cx="7393259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653990" y="3389971"/>
            <a:ext cx="7549376" cy="89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33893" y="3133493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soul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6155473" y="2999678"/>
            <a:ext cx="749410" cy="802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337181" y="94114"/>
            <a:ext cx="15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ATMOICCLOCK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214839" y="2286000"/>
            <a:ext cx="247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Asshoel</a:t>
            </a:r>
            <a:r>
              <a:rPr lang="en-US" dirty="0" smtClean="0"/>
              <a:t> at the </a:t>
            </a:r>
            <a:r>
              <a:rPr lang="en-US" dirty="0" err="1" smtClean="0"/>
              <a:t>frontdoor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774" y="968298"/>
            <a:ext cx="1652238" cy="1652238"/>
          </a:xfrm>
          <a:prstGeom prst="rect">
            <a:avLst/>
          </a:prstGeom>
        </p:spPr>
      </p:pic>
      <p:cxnSp>
        <p:nvCxnSpPr>
          <p:cNvPr id="18" name="Straight Connector 17"/>
          <p:cNvCxnSpPr>
            <a:endCxn id="15" idx="1"/>
          </p:cNvCxnSpPr>
          <p:nvPr/>
        </p:nvCxnSpPr>
        <p:spPr>
          <a:xfrm flipH="1">
            <a:off x="7214839" y="2470666"/>
            <a:ext cx="2631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87122" y="4014439"/>
            <a:ext cx="92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mailbox</a:t>
            </a:r>
            <a:endParaRPr lang="en-US" dirty="0"/>
          </a:p>
        </p:txBody>
      </p:sp>
      <p:cxnSp>
        <p:nvCxnSpPr>
          <p:cNvPr id="21" name="Straight Connector 20"/>
          <p:cNvCxnSpPr>
            <a:stCxn id="19" idx="1"/>
          </p:cNvCxnSpPr>
          <p:nvPr/>
        </p:nvCxnSpPr>
        <p:spPr>
          <a:xfrm>
            <a:off x="5687122" y="4199105"/>
            <a:ext cx="1070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632659" y="-334390"/>
            <a:ext cx="394537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DESWAN </a:t>
            </a:r>
            <a:r>
              <a:rPr lang="en-US" sz="9600" dirty="0" smtClean="0"/>
              <a:t>PRICE</a:t>
            </a:r>
            <a:endParaRPr lang="en-US" sz="9600" dirty="0"/>
          </a:p>
        </p:txBody>
      </p:sp>
      <p:sp>
        <p:nvSpPr>
          <p:cNvPr id="23" name="TextBox 22"/>
          <p:cNvSpPr txBox="1"/>
          <p:nvPr/>
        </p:nvSpPr>
        <p:spPr>
          <a:xfrm>
            <a:off x="1940312" y="74713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66683" y="514071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1993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535086" y="4775237"/>
            <a:ext cx="394537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DESWAN </a:t>
            </a:r>
            <a:r>
              <a:rPr lang="en-US" sz="9600" dirty="0" smtClean="0"/>
              <a:t>PRICE</a:t>
            </a:r>
            <a:endParaRPr lang="en-US" sz="96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702" y="4701036"/>
            <a:ext cx="1266825" cy="1847850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 flipV="1">
            <a:off x="8263054" y="4701037"/>
            <a:ext cx="1739590" cy="1847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Arrow 30"/>
          <p:cNvSpPr/>
          <p:nvPr/>
        </p:nvSpPr>
        <p:spPr>
          <a:xfrm rot="10966219">
            <a:off x="10337181" y="4973444"/>
            <a:ext cx="1092819" cy="1003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883590" y="4583151"/>
            <a:ext cx="120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PREA POLE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374566" y="5140712"/>
            <a:ext cx="479502" cy="334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836020" y="5787483"/>
            <a:ext cx="646771" cy="468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203366" y="3802566"/>
            <a:ext cx="1438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Friction</a:t>
            </a:r>
          </a:p>
          <a:p>
            <a:r>
              <a:rPr lang="en-US" dirty="0" smtClean="0"/>
              <a:t>F=ma, E=mc2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10103005" y="4014439"/>
            <a:ext cx="11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0204679" y="4210037"/>
            <a:ext cx="14382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353696" y="672810"/>
            <a:ext cx="202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PREA.BUDI.WORMS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10922473" y="1116464"/>
            <a:ext cx="329107" cy="277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43" idx="4"/>
          </p:cNvCxnSpPr>
          <p:nvPr/>
        </p:nvCxnSpPr>
        <p:spPr>
          <a:xfrm>
            <a:off x="11087027" y="1394460"/>
            <a:ext cx="27450" cy="710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0922473" y="1577401"/>
            <a:ext cx="531142" cy="28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11453615" y="1577401"/>
            <a:ext cx="32416" cy="28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1453615" y="1606333"/>
            <a:ext cx="32416" cy="143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10883590" y="1577401"/>
            <a:ext cx="388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10883590" y="1606333"/>
            <a:ext cx="38883" cy="143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10538460" y="1116464"/>
            <a:ext cx="1103120" cy="988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191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819" y="869330"/>
            <a:ext cx="4594209" cy="459420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968211" y="869330"/>
            <a:ext cx="2027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PREA.BUDI.WORMS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036141" y="1245074"/>
            <a:ext cx="5633875" cy="4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00900" y="1508760"/>
            <a:ext cx="4609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You’re the guy getting </a:t>
            </a:r>
            <a:r>
              <a:rPr lang="en-US" dirty="0" err="1" smtClean="0"/>
              <a:t>cukced</a:t>
            </a:r>
            <a:r>
              <a:rPr lang="en-US" dirty="0" smtClean="0"/>
              <a:t> in the ass ( PREA)</a:t>
            </a:r>
          </a:p>
          <a:p>
            <a:r>
              <a:rPr lang="en-US" dirty="0" smtClean="0"/>
              <a:t>And have WORMS from </a:t>
            </a:r>
            <a:r>
              <a:rPr lang="en-US" dirty="0" err="1" smtClean="0"/>
              <a:t>yrou</a:t>
            </a:r>
            <a:r>
              <a:rPr lang="en-US" dirty="0" smtClean="0"/>
              <a:t> book about BUDI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7036140" y="2414038"/>
            <a:ext cx="5633875" cy="4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535706" y="0"/>
            <a:ext cx="394537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DESWAN </a:t>
            </a:r>
            <a:r>
              <a:rPr lang="en-US" sz="9600" dirty="0" smtClean="0"/>
              <a:t>PRICE</a:t>
            </a:r>
            <a:endParaRPr lang="en-US" sz="96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200900" y="1569660"/>
            <a:ext cx="3909060" cy="179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036140" y="2023110"/>
            <a:ext cx="1273470" cy="45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995689" y="1929080"/>
            <a:ext cx="2114271" cy="78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20890" y="2697480"/>
            <a:ext cx="51526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Royraly</a:t>
            </a:r>
            <a:r>
              <a:rPr lang="en-US" dirty="0" smtClean="0"/>
              <a:t>:   KING.PREA.BUDI.WORMS</a:t>
            </a:r>
          </a:p>
          <a:p>
            <a:r>
              <a:rPr lang="en-US" dirty="0"/>
              <a:t> </a:t>
            </a:r>
            <a:r>
              <a:rPr lang="en-US" dirty="0" smtClean="0"/>
              <a:t>Your wife has child </a:t>
            </a:r>
            <a:r>
              <a:rPr lang="en-US" dirty="0" err="1" smtClean="0"/>
              <a:t>mostoer</a:t>
            </a:r>
            <a:r>
              <a:rPr lang="en-US" dirty="0" smtClean="0"/>
              <a:t> </a:t>
            </a:r>
            <a:r>
              <a:rPr lang="en-US" dirty="0" err="1" smtClean="0"/>
              <a:t>algoruigms</a:t>
            </a:r>
            <a:r>
              <a:rPr lang="en-US" dirty="0" smtClean="0"/>
              <a:t> with buttons</a:t>
            </a:r>
          </a:p>
          <a:p>
            <a:r>
              <a:rPr lang="en-US" dirty="0" smtClean="0"/>
              <a:t>In Life on Facebook, where </a:t>
            </a:r>
            <a:r>
              <a:rPr lang="en-US" dirty="0" err="1" smtClean="0"/>
              <a:t>eyeryton</a:t>
            </a:r>
            <a:r>
              <a:rPr lang="en-US" dirty="0" smtClean="0"/>
              <a:t> sees it.</a:t>
            </a:r>
          </a:p>
          <a:p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7081860" y="3686578"/>
            <a:ext cx="5633875" cy="4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22" idx="3"/>
          </p:cNvCxnSpPr>
          <p:nvPr/>
        </p:nvCxnSpPr>
        <p:spPr>
          <a:xfrm>
            <a:off x="7200900" y="3166434"/>
            <a:ext cx="5072683" cy="131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200900" y="3480086"/>
            <a:ext cx="40805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7120890" y="2868930"/>
            <a:ext cx="861060" cy="34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349490" y="4069080"/>
            <a:ext cx="3584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GOVONUR: twins   </a:t>
            </a:r>
            <a:r>
              <a:rPr lang="en-US" dirty="0" err="1" smtClean="0"/>
              <a:t>michea</a:t>
            </a:r>
            <a:r>
              <a:rPr lang="en-US" dirty="0" smtClean="0"/>
              <a:t>/</a:t>
            </a:r>
            <a:r>
              <a:rPr lang="en-US" dirty="0" err="1" smtClean="0"/>
              <a:t>emma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densie</a:t>
            </a:r>
            <a:r>
              <a:rPr lang="en-US" dirty="0" smtClean="0"/>
              <a:t>/</a:t>
            </a:r>
            <a:r>
              <a:rPr lang="en-US" dirty="0" err="1" smtClean="0"/>
              <a:t>mciheala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8549640" y="4229100"/>
            <a:ext cx="2297430" cy="80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8995689" y="4565446"/>
            <a:ext cx="2285721" cy="26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535706" y="65333"/>
            <a:ext cx="1182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GOVONUR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923008" y="6148203"/>
            <a:ext cx="2558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KING.PREA.BUDI.WORMS</a:t>
            </a:r>
            <a:endParaRPr lang="en-US" dirty="0" smtClean="0"/>
          </a:p>
        </p:txBody>
      </p:sp>
      <p:sp>
        <p:nvSpPr>
          <p:cNvPr id="37" name="Oval 36"/>
          <p:cNvSpPr/>
          <p:nvPr/>
        </p:nvSpPr>
        <p:spPr>
          <a:xfrm>
            <a:off x="2388910" y="5620208"/>
            <a:ext cx="329107" cy="277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4"/>
          </p:cNvCxnSpPr>
          <p:nvPr/>
        </p:nvCxnSpPr>
        <p:spPr>
          <a:xfrm>
            <a:off x="2553464" y="5898204"/>
            <a:ext cx="27450" cy="710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388910" y="6081145"/>
            <a:ext cx="531142" cy="28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920052" y="6081145"/>
            <a:ext cx="32416" cy="28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920052" y="6110077"/>
            <a:ext cx="32416" cy="143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2350027" y="6081145"/>
            <a:ext cx="388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350027" y="6110077"/>
            <a:ext cx="38883" cy="143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004897" y="5620208"/>
            <a:ext cx="1103120" cy="988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780" y="6419833"/>
            <a:ext cx="333375" cy="876300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7039362" y="5165610"/>
            <a:ext cx="47554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smtClean="0"/>
              <a:t>You work in </a:t>
            </a:r>
            <a:r>
              <a:rPr lang="en-US" strike="sngStrike" dirty="0" err="1" smtClean="0"/>
              <a:t>tehconlo</a:t>
            </a:r>
            <a:r>
              <a:rPr lang="en-US" strike="sngStrike" dirty="0" smtClean="0"/>
              <a:t> near </a:t>
            </a:r>
            <a:r>
              <a:rPr lang="en-US" strike="sngStrike" dirty="0" err="1" smtClean="0"/>
              <a:t>faceobok</a:t>
            </a:r>
            <a:r>
              <a:rPr lang="en-US" strike="sngStrike" dirty="0" smtClean="0"/>
              <a:t>.  And it goes</a:t>
            </a:r>
          </a:p>
          <a:p>
            <a:r>
              <a:rPr lang="en-US" strike="sngStrike" dirty="0" smtClean="0"/>
              <a:t>In your ass.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3937869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92858" y="1538868"/>
            <a:ext cx="31196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pull the ASS card</a:t>
            </a:r>
          </a:p>
          <a:p>
            <a:endParaRPr lang="en-US" dirty="0"/>
          </a:p>
          <a:p>
            <a:r>
              <a:rPr lang="en-US" dirty="0" smtClean="0"/>
              <a:t>Du hast die </a:t>
            </a:r>
            <a:r>
              <a:rPr lang="en-US" dirty="0" err="1" smtClean="0"/>
              <a:t>Arschkarte</a:t>
            </a:r>
            <a:r>
              <a:rPr lang="en-US" dirty="0" smtClean="0"/>
              <a:t> </a:t>
            </a:r>
            <a:r>
              <a:rPr lang="en-US" dirty="0" err="1" smtClean="0"/>
              <a:t>gezogen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Old Maid/ SWAZER PETER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192858" y="914400"/>
            <a:ext cx="2988527" cy="2888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0"/>
            <a:ext cx="1182029" cy="55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182029" y="557561"/>
            <a:ext cx="0" cy="638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364165" y="0"/>
            <a:ext cx="97089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dirty="0" smtClean="0"/>
              <a:t>SCHWARZER  PETER</a:t>
            </a:r>
            <a:endParaRPr lang="en-US" sz="72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307" y="1200329"/>
            <a:ext cx="3172820" cy="5173863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8374566" y="914400"/>
            <a:ext cx="3854601" cy="56648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7802133" y="702527"/>
            <a:ext cx="3453163" cy="587669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07466" y="3272422"/>
            <a:ext cx="52815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CHINA.</a:t>
            </a:r>
            <a:r>
              <a:rPr lang="en-US" sz="9600" dirty="0" smtClean="0"/>
              <a:t>MARY</a:t>
            </a:r>
            <a:r>
              <a:rPr lang="en-US" dirty="0" smtClean="0"/>
              <a:t>(0.1 Mao-Mau)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7884928" y="1092820"/>
            <a:ext cx="4158389" cy="57651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06498" y="3272422"/>
            <a:ext cx="3906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ATOMCEBOHE(</a:t>
            </a:r>
            <a:r>
              <a:rPr lang="en-US" dirty="0" err="1" smtClean="0"/>
              <a:t>hahn</a:t>
            </a:r>
            <a:r>
              <a:rPr lang="en-US" dirty="0" smtClean="0"/>
              <a:t>), </a:t>
            </a:r>
            <a:r>
              <a:rPr lang="en-US" dirty="0" err="1" smtClean="0"/>
              <a:t>otto-hannstrasse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3311912" y="3434576"/>
            <a:ext cx="2497873" cy="22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507466" y="557561"/>
            <a:ext cx="7669988" cy="144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435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2015</Words>
  <Application>Microsoft Office PowerPoint</Application>
  <PresentationFormat>Widescreen</PresentationFormat>
  <Paragraphs>644</Paragraphs>
  <Slides>35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Wingdings</vt:lpstr>
      <vt:lpstr>Office Theme</vt:lpstr>
      <vt:lpstr>Package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28</cp:revision>
  <dcterms:created xsi:type="dcterms:W3CDTF">2023-04-10T16:48:31Z</dcterms:created>
  <dcterms:modified xsi:type="dcterms:W3CDTF">2023-04-10T20:43:27Z</dcterms:modified>
</cp:coreProperties>
</file>