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2649-2B14-4EA0-833E-669F37A0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B58A0-A4D0-4360-BEF4-7623A5A42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2A4E-EE2F-4967-933D-AB5B4507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C51B-FA73-48E7-BDE7-8356E4ED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945E-DDB3-4077-A673-AE793154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4F79-3053-4CDE-B662-75C1CC4B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1401-313F-458E-A2E2-6ABA1377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B0-A280-4489-967E-FEB9A4A3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BFA3-D562-4844-9859-EA50B5F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51CF-1365-4AC4-A0C7-658EAE09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E643-1CA1-4C3D-8918-26C2F079E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16461-2331-4830-B15C-E64A3F4EA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61EA-79DC-4C0D-89A9-7156501F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CBF6-8612-4537-94E5-53F2BB6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9DF4-0407-4B72-BC0B-90033F2A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192A-4958-4BCA-81B5-A9038733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986A-27F9-4E35-AAEC-C15C3C3B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B8E2-9FE1-462C-A320-8E23DA89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525-F25E-4463-A5A2-4E633494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0CA4-26AF-4B6E-8215-A2888F2C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5DE4-E435-4F0B-896E-F7A1ABAB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4CA8-F7DE-41C8-A0EC-8EB330CA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88-6F1D-426A-83E9-5CD44129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D9BD-854D-4BB0-8343-DC0E3F53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5704-2A4F-428B-BA93-323380DB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61E1-ECCC-4172-9BC7-04C16F80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29B8-6CC2-45A0-80B4-7B54FB0F3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47D03-25BE-4A9B-A04E-031C7AE1C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3E58-1015-4ECE-B294-3F8AC0AF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EEBD-4AD1-48FD-8EA3-9618C9F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2EAA-830D-416A-97C7-D71381C6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CCC6-52FF-41D5-9A86-97A43C6C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5D710-D940-48EB-AF4D-97C65158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7CEB-16C7-491F-B9C7-153B1AF7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7FF63-A88B-4E58-A50E-F5AC67583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CDB41-B5CA-4731-BA47-E0D456C25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BC734-D5BE-4490-9F83-E5ED3539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CD75-62A4-43E7-8893-2EEB720E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FB6E5-D4CB-417E-AC21-5140B02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4AC3-3AFE-4184-AE2F-E3A5C2E3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0DE89-6509-4725-97A4-2DAB640C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41B8E-1B24-4DA1-A1F7-95078AA0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DB53-A9F6-4B52-986D-C2CAC522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EE00-8E70-44EA-9E8B-A99D29ED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B41C9-2B17-4058-94B0-E2908615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A072A-2BC7-4C3A-B138-AEB76544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FB3C-AB7D-450C-A77C-5DF3EA39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00D9-FAD7-4051-A205-AF1C8872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F9DD8-F452-4870-9089-6F5C8F37A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5783-2A46-4DE3-A80E-4B23C45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A874-32D8-46B2-90CF-896F4B6F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A0F2D-11E5-48FD-9CD9-035EDB4A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E746-13C2-4E97-AE5C-77DD4F9D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88A9C-94A3-461A-AC43-236527D98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3020D-506B-4E15-A636-40723D60B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BE50F-1185-44D1-9C41-BE0BC78E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938A6-A390-4E87-A206-07882168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ADFD-FC3E-4015-BB48-435096C7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3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69823-137A-451F-AFE7-046F5E75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10FD6-A481-4606-9A35-7E52FFFF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E5A-F21F-4A66-9F65-C510D2467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1621-9100-425A-900A-4DCD06416FC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B797-9C1B-40AE-BEE3-D45D4754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7B48-81AE-4F08-A4B8-B0096A69F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5AB7-F2F4-4AE8-B1E5-D78F4F6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1ACE5B-36ED-4E26-A1CA-AB2FF56FEB16}"/>
              </a:ext>
            </a:extLst>
          </p:cNvPr>
          <p:cNvSpPr/>
          <p:nvPr/>
        </p:nvSpPr>
        <p:spPr>
          <a:xfrm>
            <a:off x="3149600" y="1206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E05B1-FA32-411B-9E8D-E4603BCAB5B9}"/>
              </a:ext>
            </a:extLst>
          </p:cNvPr>
          <p:cNvSpPr/>
          <p:nvPr/>
        </p:nvSpPr>
        <p:spPr>
          <a:xfrm>
            <a:off x="3302000" y="13589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983F5-0647-4DDB-8806-BB5DF1F30CCA}"/>
              </a:ext>
            </a:extLst>
          </p:cNvPr>
          <p:cNvSpPr/>
          <p:nvPr/>
        </p:nvSpPr>
        <p:spPr>
          <a:xfrm>
            <a:off x="3454400" y="15113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FDBE2-51F3-45AA-819A-E2C907118FDC}"/>
              </a:ext>
            </a:extLst>
          </p:cNvPr>
          <p:cNvSpPr/>
          <p:nvPr/>
        </p:nvSpPr>
        <p:spPr>
          <a:xfrm>
            <a:off x="3606800" y="16637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D91D4-6B49-499B-AC61-D38F6D399563}"/>
              </a:ext>
            </a:extLst>
          </p:cNvPr>
          <p:cNvSpPr/>
          <p:nvPr/>
        </p:nvSpPr>
        <p:spPr>
          <a:xfrm>
            <a:off x="3759200" y="18161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235ED-C2A7-4812-AF16-D57E23092601}"/>
              </a:ext>
            </a:extLst>
          </p:cNvPr>
          <p:cNvSpPr/>
          <p:nvPr/>
        </p:nvSpPr>
        <p:spPr>
          <a:xfrm>
            <a:off x="3911600" y="1968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A7BB0-A91B-4715-AFB2-A5FAC6708435}"/>
              </a:ext>
            </a:extLst>
          </p:cNvPr>
          <p:cNvSpPr/>
          <p:nvPr/>
        </p:nvSpPr>
        <p:spPr>
          <a:xfrm>
            <a:off x="4064000" y="21209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D33CF-765E-4E3E-9E29-A85D0B0FBD51}"/>
              </a:ext>
            </a:extLst>
          </p:cNvPr>
          <p:cNvSpPr/>
          <p:nvPr/>
        </p:nvSpPr>
        <p:spPr>
          <a:xfrm>
            <a:off x="4216400" y="22733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35BF4-4CF3-4ACE-B389-10F57D45C97D}"/>
              </a:ext>
            </a:extLst>
          </p:cNvPr>
          <p:cNvSpPr/>
          <p:nvPr/>
        </p:nvSpPr>
        <p:spPr>
          <a:xfrm>
            <a:off x="4368800" y="24257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7708899" y="1206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C87F7-D250-4608-9E5B-5C00AD15AED8}"/>
              </a:ext>
            </a:extLst>
          </p:cNvPr>
          <p:cNvSpPr txBox="1"/>
          <p:nvPr/>
        </p:nvSpPr>
        <p:spPr>
          <a:xfrm>
            <a:off x="1011402" y="94218"/>
            <a:ext cx="508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Ibm.damiler.pope.university.Stanford.kit.polytechnic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68350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Ronald Reagan's 'prophetic' demand to tear down Berlin Wall happened,  came to symbolize Cold War's end - oregonlive.com">
            <a:extLst>
              <a:ext uri="{FF2B5EF4-FFF2-40B4-BE49-F238E27FC236}">
                <a16:creationId xmlns:a16="http://schemas.microsoft.com/office/drawing/2014/main" id="{12125BAE-1E93-4676-B8A7-619F71B2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02" y="1798305"/>
            <a:ext cx="5084597" cy="32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4FA9-8B52-464B-AD4B-1FAC32CE461F}"/>
              </a:ext>
            </a:extLst>
          </p:cNvPr>
          <p:cNvSpPr txBox="1"/>
          <p:nvPr/>
        </p:nvSpPr>
        <p:spPr>
          <a:xfrm>
            <a:off x="7594600" y="1158102"/>
            <a:ext cx="4844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Harold Roth and Angela Merkel </a:t>
            </a:r>
          </a:p>
          <a:p>
            <a:r>
              <a:rPr lang="en-US" dirty="0" err="1"/>
              <a:t>Apparmnets</a:t>
            </a:r>
            <a:r>
              <a:rPr lang="en-US" dirty="0"/>
              <a:t> SFO-FRA </a:t>
            </a:r>
            <a:r>
              <a:rPr lang="en-US" strike="sngStrike" dirty="0" err="1"/>
              <a:t>kempinkski,dropin,wildbore</a:t>
            </a:r>
            <a:endParaRPr lang="en-US" strike="sngStrike" dirty="0"/>
          </a:p>
          <a:p>
            <a:r>
              <a:rPr lang="en-US" dirty="0"/>
              <a:t>			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Walmart,werkauf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Roth/Jobs/jobs/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HOMICDE:ur_ur_opi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In violation of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0281-5B76-4621-BB98-35A1C6E11CB3}"/>
              </a:ext>
            </a:extLst>
          </p:cNvPr>
          <p:cNvSpPr/>
          <p:nvPr/>
        </p:nvSpPr>
        <p:spPr>
          <a:xfrm>
            <a:off x="8169299" y="2665631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§187, §31</a:t>
            </a:r>
          </a:p>
        </p:txBody>
      </p:sp>
    </p:spTree>
    <p:extLst>
      <p:ext uri="{BB962C8B-B14F-4D97-AF65-F5344CB8AC3E}">
        <p14:creationId xmlns:p14="http://schemas.microsoft.com/office/powerpoint/2010/main" val="320769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95FAF-761E-43EC-9599-30AB7536C424}"/>
              </a:ext>
            </a:extLst>
          </p:cNvPr>
          <p:cNvSpPr/>
          <p:nvPr/>
        </p:nvSpPr>
        <p:spPr>
          <a:xfrm>
            <a:off x="7708899" y="1181100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933EC-E411-4502-93BE-DD426E1CC8D8}"/>
              </a:ext>
            </a:extLst>
          </p:cNvPr>
          <p:cNvSpPr/>
          <p:nvPr/>
        </p:nvSpPr>
        <p:spPr>
          <a:xfrm>
            <a:off x="8022684" y="14130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0875B-23A6-424F-80EF-86A98A3040EC}"/>
              </a:ext>
            </a:extLst>
          </p:cNvPr>
          <p:cNvSpPr txBox="1"/>
          <p:nvPr/>
        </p:nvSpPr>
        <p:spPr>
          <a:xfrm>
            <a:off x="5431346" y="6115696"/>
            <a:ext cx="3218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 </a:t>
            </a:r>
            <a:r>
              <a:rPr lang="en-US" sz="4800" b="1" strike="sngStrike" dirty="0"/>
              <a:t>MITCHEL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C322E4-5B05-46BB-925E-3028B94DEC34}"/>
              </a:ext>
            </a:extLst>
          </p:cNvPr>
          <p:cNvSpPr/>
          <p:nvPr/>
        </p:nvSpPr>
        <p:spPr>
          <a:xfrm>
            <a:off x="3225800" y="3429000"/>
            <a:ext cx="2349500" cy="2451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hampion Sports Uncoated Regular Density Foam Ball">
            <a:extLst>
              <a:ext uri="{FF2B5EF4-FFF2-40B4-BE49-F238E27FC236}">
                <a16:creationId xmlns:a16="http://schemas.microsoft.com/office/drawing/2014/main" id="{09D748EE-B26F-49F0-A4BC-5416FA32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7" y="5345906"/>
            <a:ext cx="660519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8A7DA9-0F07-4150-801C-8A1AFD79EFF2}"/>
              </a:ext>
            </a:extLst>
          </p:cNvPr>
          <p:cNvCxnSpPr/>
          <p:nvPr/>
        </p:nvCxnSpPr>
        <p:spPr>
          <a:xfrm>
            <a:off x="8864600" y="5130800"/>
            <a:ext cx="819206" cy="54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AC8C0-761A-4F7F-BF60-9BE7BF07266D}"/>
              </a:ext>
            </a:extLst>
          </p:cNvPr>
          <p:cNvCxnSpPr/>
          <p:nvPr/>
        </p:nvCxnSpPr>
        <p:spPr>
          <a:xfrm flipV="1">
            <a:off x="9353547" y="5113911"/>
            <a:ext cx="660519" cy="89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765D64-FC32-41CD-9E6D-B207098859F6}"/>
              </a:ext>
            </a:extLst>
          </p:cNvPr>
          <p:cNvCxnSpPr/>
          <p:nvPr/>
        </p:nvCxnSpPr>
        <p:spPr>
          <a:xfrm>
            <a:off x="9667332" y="5130800"/>
            <a:ext cx="346734" cy="98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D129A4-C6C4-491F-BDFD-241D9AEF74AF}"/>
              </a:ext>
            </a:extLst>
          </p:cNvPr>
          <p:cNvSpPr txBox="1"/>
          <p:nvPr/>
        </p:nvSpPr>
        <p:spPr>
          <a:xfrm>
            <a:off x="8864600" y="6579116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DA8FCC-6F15-4BD4-9D76-A5BEC6B1F7FD}"/>
              </a:ext>
            </a:extLst>
          </p:cNvPr>
          <p:cNvSpPr txBox="1"/>
          <p:nvPr/>
        </p:nvSpPr>
        <p:spPr>
          <a:xfrm>
            <a:off x="8649791" y="3848100"/>
            <a:ext cx="2924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Kicking soft silent ball against</a:t>
            </a:r>
          </a:p>
          <a:p>
            <a:r>
              <a:rPr lang="en-US" dirty="0" err="1"/>
              <a:t>Graage</a:t>
            </a:r>
            <a:r>
              <a:rPr lang="en-US" dirty="0"/>
              <a:t> doors ( </a:t>
            </a:r>
            <a:r>
              <a:rPr lang="en-US" dirty="0" err="1"/>
              <a:t>odl</a:t>
            </a:r>
            <a:r>
              <a:rPr lang="en-US" dirty="0"/>
              <a:t> from </a:t>
            </a:r>
            <a:r>
              <a:rPr lang="en-US" strike="sngStrike" dirty="0" err="1"/>
              <a:t>ddr</a:t>
            </a:r>
            <a:r>
              <a:rPr lang="en-US" dirty="0"/>
              <a:t>)</a:t>
            </a:r>
          </a:p>
          <a:p>
            <a:r>
              <a:rPr lang="en-US" dirty="0"/>
              <a:t>IPX</a:t>
            </a:r>
          </a:p>
          <a:p>
            <a:r>
              <a:rPr lang="en-US" strike="sngStrike" dirty="0"/>
              <a:t>School: </a:t>
            </a:r>
            <a:r>
              <a:rPr lang="en-US" strike="sngStrike" dirty="0" err="1"/>
              <a:t>guido</a:t>
            </a:r>
            <a:r>
              <a:rPr lang="en-US" strike="sngStrike" dirty="0"/>
              <a:t>, other guy</a:t>
            </a:r>
          </a:p>
        </p:txBody>
      </p:sp>
    </p:spTree>
    <p:extLst>
      <p:ext uri="{BB962C8B-B14F-4D97-AF65-F5344CB8AC3E}">
        <p14:creationId xmlns:p14="http://schemas.microsoft.com/office/powerpoint/2010/main" val="383028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Ronald Reagan's 'prophetic' demand to tear down Berlin Wall happened,  came to symbolize Cold War's end - oregonlive.com">
            <a:extLst>
              <a:ext uri="{FF2B5EF4-FFF2-40B4-BE49-F238E27FC236}">
                <a16:creationId xmlns:a16="http://schemas.microsoft.com/office/drawing/2014/main" id="{12125BAE-1E93-4676-B8A7-619F71B2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02" y="1798305"/>
            <a:ext cx="5084597" cy="32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4FA9-8B52-464B-AD4B-1FAC32CE461F}"/>
              </a:ext>
            </a:extLst>
          </p:cNvPr>
          <p:cNvSpPr txBox="1"/>
          <p:nvPr/>
        </p:nvSpPr>
        <p:spPr>
          <a:xfrm>
            <a:off x="7594600" y="1158102"/>
            <a:ext cx="4844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Harold Roth and Angela Merkel </a:t>
            </a:r>
          </a:p>
          <a:p>
            <a:r>
              <a:rPr lang="en-US" dirty="0" err="1"/>
              <a:t>Apparmnets</a:t>
            </a:r>
            <a:r>
              <a:rPr lang="en-US" dirty="0"/>
              <a:t> SFO-FRA </a:t>
            </a:r>
            <a:r>
              <a:rPr lang="en-US" strike="sngStrike" dirty="0" err="1"/>
              <a:t>kempinkski,dropin,wildbore</a:t>
            </a:r>
            <a:endParaRPr lang="en-US" strike="sngStrike" dirty="0"/>
          </a:p>
          <a:p>
            <a:r>
              <a:rPr lang="en-US" dirty="0"/>
              <a:t>			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Walmart,werkauf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Roth/Jobs/jobs/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meiers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HOMICDE:ur_ur_opi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In violation of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0281-5B76-4621-BB98-35A1C6E11CB3}"/>
              </a:ext>
            </a:extLst>
          </p:cNvPr>
          <p:cNvSpPr/>
          <p:nvPr/>
        </p:nvSpPr>
        <p:spPr>
          <a:xfrm>
            <a:off x="8169299" y="2665631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§187, §31</a:t>
            </a:r>
          </a:p>
        </p:txBody>
      </p:sp>
    </p:spTree>
    <p:extLst>
      <p:ext uri="{BB962C8B-B14F-4D97-AF65-F5344CB8AC3E}">
        <p14:creationId xmlns:p14="http://schemas.microsoft.com/office/powerpoint/2010/main" val="178233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95FAF-761E-43EC-9599-30AB7536C424}"/>
              </a:ext>
            </a:extLst>
          </p:cNvPr>
          <p:cNvSpPr/>
          <p:nvPr/>
        </p:nvSpPr>
        <p:spPr>
          <a:xfrm>
            <a:off x="7708899" y="1181100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933EC-E411-4502-93BE-DD426E1CC8D8}"/>
              </a:ext>
            </a:extLst>
          </p:cNvPr>
          <p:cNvSpPr/>
          <p:nvPr/>
        </p:nvSpPr>
        <p:spPr>
          <a:xfrm>
            <a:off x="8022684" y="14130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FCF26-2E79-45C1-9A35-E5F60E63D832}"/>
              </a:ext>
            </a:extLst>
          </p:cNvPr>
          <p:cNvSpPr/>
          <p:nvPr/>
        </p:nvSpPr>
        <p:spPr>
          <a:xfrm>
            <a:off x="8175084" y="15654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8679367" y="20447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7th Floor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C5A08-1B54-424E-AA96-F7BCD5834E3F}"/>
              </a:ext>
            </a:extLst>
          </p:cNvPr>
          <p:cNvSpPr txBox="1"/>
          <p:nvPr/>
        </p:nvSpPr>
        <p:spPr>
          <a:xfrm>
            <a:off x="2476500" y="482342"/>
            <a:ext cx="2012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dirty="0" err="1"/>
              <a:t>Zellendorf</a:t>
            </a:r>
            <a:r>
              <a:rPr lang="en-US" dirty="0"/>
              <a:t>)</a:t>
            </a:r>
          </a:p>
          <a:p>
            <a:r>
              <a:rPr lang="en-US" dirty="0"/>
              <a:t>JFK.MOON(</a:t>
            </a:r>
            <a:r>
              <a:rPr lang="en-US" dirty="0" err="1"/>
              <a:t>Pankau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A4140-65FC-46A8-B8A8-FE46827DA534}"/>
              </a:ext>
            </a:extLst>
          </p:cNvPr>
          <p:cNvSpPr txBox="1"/>
          <p:nvPr/>
        </p:nvSpPr>
        <p:spPr>
          <a:xfrm>
            <a:off x="2587681" y="1423215"/>
            <a:ext cx="346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41.ibm.dmiler.apple.acctuer.toruch</a:t>
            </a:r>
          </a:p>
          <a:p>
            <a:r>
              <a:rPr lang="en-US" dirty="0" err="1"/>
              <a:t>G.nonPoliceTelevions</a:t>
            </a:r>
            <a:endParaRPr lang="en-US" dirty="0"/>
          </a:p>
          <a:p>
            <a:r>
              <a:rPr lang="en-US" dirty="0"/>
              <a:t>DESERT STORM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A81B1-7284-413A-89F3-2340D46000BC}"/>
              </a:ext>
            </a:extLst>
          </p:cNvPr>
          <p:cNvSpPr txBox="1"/>
          <p:nvPr/>
        </p:nvSpPr>
        <p:spPr>
          <a:xfrm>
            <a:off x="4319533" y="3559175"/>
            <a:ext cx="33064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ERIC LUDWID</a:t>
            </a:r>
          </a:p>
          <a:p>
            <a:r>
              <a:rPr lang="en-US" dirty="0"/>
              <a:t>JOSHOSN SEXTON</a:t>
            </a:r>
          </a:p>
          <a:p>
            <a:r>
              <a:rPr lang="en-US" dirty="0"/>
              <a:t>TIM COOK</a:t>
            </a:r>
          </a:p>
          <a:p>
            <a:endParaRPr lang="en-US" dirty="0"/>
          </a:p>
          <a:p>
            <a:r>
              <a:rPr lang="en-US" dirty="0"/>
              <a:t>TORHC THES PEOPLE WITH </a:t>
            </a:r>
          </a:p>
          <a:p>
            <a:r>
              <a:rPr lang="en-US" dirty="0"/>
              <a:t>YOUR WHITE COAT PEOPLE</a:t>
            </a:r>
          </a:p>
          <a:p>
            <a:r>
              <a:rPr lang="en-US" dirty="0"/>
              <a:t>OUTSIDE, HERE IN TEXAS</a:t>
            </a:r>
          </a:p>
          <a:p>
            <a:r>
              <a:rPr lang="en-US" dirty="0"/>
              <a:t>. USE THE PICTFORK WITH WIHTE</a:t>
            </a:r>
            <a:br>
              <a:rPr lang="en-US" dirty="0"/>
            </a:br>
            <a:r>
              <a:rPr lang="en-US" dirty="0"/>
              <a:t>COAT OVER YOUR HEAD. THE</a:t>
            </a:r>
          </a:p>
          <a:p>
            <a:r>
              <a:rPr lang="en-US" dirty="0"/>
              <a:t>WHIE ONE.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2D5F62-F374-4066-A3D0-C7C1EDDC7B49}"/>
              </a:ext>
            </a:extLst>
          </p:cNvPr>
          <p:cNvCxnSpPr/>
          <p:nvPr/>
        </p:nvCxnSpPr>
        <p:spPr>
          <a:xfrm flipV="1">
            <a:off x="3810000" y="3559175"/>
            <a:ext cx="257810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B97AA-187A-4289-B24B-BFF04C90073C}"/>
              </a:ext>
            </a:extLst>
          </p:cNvPr>
          <p:cNvCxnSpPr/>
          <p:nvPr/>
        </p:nvCxnSpPr>
        <p:spPr>
          <a:xfrm flipV="1">
            <a:off x="4216400" y="3937000"/>
            <a:ext cx="2565051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BE6348-AF83-45BB-BBAC-9B8D7CB8840A}"/>
              </a:ext>
            </a:extLst>
          </p:cNvPr>
          <p:cNvCxnSpPr/>
          <p:nvPr/>
        </p:nvCxnSpPr>
        <p:spPr>
          <a:xfrm flipV="1">
            <a:off x="4191000" y="4165600"/>
            <a:ext cx="1244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Ronald Reagan's 'prophetic' demand to tear down Berlin Wall happened,  came to symbolize Cold War's end - oregonlive.com">
            <a:extLst>
              <a:ext uri="{FF2B5EF4-FFF2-40B4-BE49-F238E27FC236}">
                <a16:creationId xmlns:a16="http://schemas.microsoft.com/office/drawing/2014/main" id="{12125BAE-1E93-4676-B8A7-619F71B2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02" y="1928480"/>
            <a:ext cx="5084597" cy="32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AF0281-5B76-4621-BB98-35A1C6E11CB3}"/>
              </a:ext>
            </a:extLst>
          </p:cNvPr>
          <p:cNvSpPr/>
          <p:nvPr/>
        </p:nvSpPr>
        <p:spPr>
          <a:xfrm>
            <a:off x="8169299" y="2665631"/>
            <a:ext cx="2542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§187, §31 </a:t>
            </a:r>
            <a:r>
              <a:rPr lang="en-US" dirty="0" err="1"/>
              <a:t>Kondompflicht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CE5CB-7653-481D-8A9A-7D579743A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0" y="3350062"/>
            <a:ext cx="876300" cy="87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490B1B-C646-42B4-A5CC-BCFE6DF1CDD5}"/>
              </a:ext>
            </a:extLst>
          </p:cNvPr>
          <p:cNvSpPr/>
          <p:nvPr/>
        </p:nvSpPr>
        <p:spPr>
          <a:xfrm>
            <a:off x="8629171" y="4532243"/>
            <a:ext cx="32946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 years later guy</a:t>
            </a:r>
          </a:p>
          <a:p>
            <a:r>
              <a:rPr lang="en-US" dirty="0"/>
              <a:t>Is still criminal. </a:t>
            </a:r>
            <a:r>
              <a:rPr lang="en-US" dirty="0" err="1"/>
              <a:t>Helmun</a:t>
            </a:r>
            <a:r>
              <a:rPr lang="en-US" dirty="0"/>
              <a:t> is in </a:t>
            </a:r>
          </a:p>
          <a:p>
            <a:r>
              <a:rPr lang="en-US" dirty="0" err="1"/>
              <a:t>Priion</a:t>
            </a:r>
            <a:r>
              <a:rPr lang="en-US" dirty="0"/>
              <a:t> (</a:t>
            </a:r>
            <a:r>
              <a:rPr lang="en-US" dirty="0" err="1"/>
              <a:t>captilst</a:t>
            </a:r>
            <a:r>
              <a:rPr lang="en-US" dirty="0"/>
              <a:t>) VP (killer) and </a:t>
            </a:r>
          </a:p>
          <a:p>
            <a:r>
              <a:rPr lang="en-US" dirty="0"/>
              <a:t>The </a:t>
            </a:r>
            <a:r>
              <a:rPr lang="en-US" dirty="0" err="1"/>
              <a:t>crimain</a:t>
            </a:r>
            <a:r>
              <a:rPr lang="en-US" dirty="0"/>
              <a:t>(</a:t>
            </a:r>
            <a:r>
              <a:rPr lang="en-US" dirty="0" err="1"/>
              <a:t>merila</a:t>
            </a:r>
            <a:r>
              <a:rPr lang="en-US" dirty="0"/>
              <a:t> ) are outside?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AB07A-748D-4F87-A681-1BF011580112}"/>
              </a:ext>
            </a:extLst>
          </p:cNvPr>
          <p:cNvCxnSpPr/>
          <p:nvPr/>
        </p:nvCxnSpPr>
        <p:spPr>
          <a:xfrm>
            <a:off x="8356600" y="4318000"/>
            <a:ext cx="3962400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9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6AF0281-5B76-4621-BB98-35A1C6E11CB3}"/>
              </a:ext>
            </a:extLst>
          </p:cNvPr>
          <p:cNvSpPr/>
          <p:nvPr/>
        </p:nvSpPr>
        <p:spPr>
          <a:xfrm>
            <a:off x="8169299" y="2665631"/>
            <a:ext cx="2542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§187, §31 </a:t>
            </a:r>
            <a:r>
              <a:rPr lang="en-US" dirty="0" err="1"/>
              <a:t>Kondompflicht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299F0-CEFF-4C37-BFAA-6985E68D4FB0}"/>
              </a:ext>
            </a:extLst>
          </p:cNvPr>
          <p:cNvSpPr/>
          <p:nvPr/>
        </p:nvSpPr>
        <p:spPr>
          <a:xfrm>
            <a:off x="3048000" y="2551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TORHC THES PEOPLE WITH </a:t>
            </a:r>
          </a:p>
          <a:p>
            <a:r>
              <a:rPr lang="en-US" dirty="0"/>
              <a:t>YOUR WHITE COAT PEOPLE</a:t>
            </a:r>
          </a:p>
          <a:p>
            <a:r>
              <a:rPr lang="en-US" dirty="0"/>
              <a:t>OUTSIDE, HERE IN TEXAS</a:t>
            </a:r>
          </a:p>
          <a:p>
            <a:r>
              <a:rPr lang="en-US" dirty="0"/>
              <a:t>. USE THE PICTFORK WITH WIHTE</a:t>
            </a:r>
            <a:br>
              <a:rPr lang="en-US" dirty="0"/>
            </a:br>
            <a:r>
              <a:rPr lang="en-US" dirty="0"/>
              <a:t>COAT OVER YOUR HEAD. THE</a:t>
            </a:r>
          </a:p>
          <a:p>
            <a:r>
              <a:rPr lang="en-US" dirty="0"/>
              <a:t>WHIE ONE.</a:t>
            </a:r>
          </a:p>
          <a:p>
            <a:endParaRPr lang="en-US" dirty="0"/>
          </a:p>
          <a:p>
            <a:r>
              <a:rPr lang="en-US" dirty="0"/>
              <a:t>[x] no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1BCD0-8A5B-4DE1-95A9-13D29CC58A2A}"/>
              </a:ext>
            </a:extLst>
          </p:cNvPr>
          <p:cNvCxnSpPr/>
          <p:nvPr/>
        </p:nvCxnSpPr>
        <p:spPr>
          <a:xfrm>
            <a:off x="2933700" y="2311400"/>
            <a:ext cx="3162300" cy="212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C93478-D7A3-4CB5-8ADB-E002C8C87364}"/>
              </a:ext>
            </a:extLst>
          </p:cNvPr>
          <p:cNvSpPr txBox="1"/>
          <p:nvPr/>
        </p:nvSpPr>
        <p:spPr>
          <a:xfrm>
            <a:off x="4851400" y="838200"/>
            <a:ext cx="545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There was one jogger </a:t>
            </a:r>
            <a:r>
              <a:rPr lang="en-US" strike="sngStrike" dirty="0" err="1"/>
              <a:t>gernated</a:t>
            </a:r>
            <a:r>
              <a:rPr lang="en-US" strike="sngStrike" dirty="0"/>
              <a:t> 0.125 local 9-11 towners</a:t>
            </a:r>
          </a:p>
          <a:p>
            <a:r>
              <a:rPr lang="en-US" strike="sngStrike" dirty="0"/>
              <a:t>Today. </a:t>
            </a:r>
            <a:r>
              <a:rPr lang="en-US" strike="sngStrike" dirty="0" err="1"/>
              <a:t>Ther</a:t>
            </a:r>
            <a:r>
              <a:rPr lang="en-US" strike="sngStrike" dirty="0"/>
              <a:t> about </a:t>
            </a:r>
            <a:r>
              <a:rPr lang="en-US" strike="sngStrike" dirty="0" err="1"/>
              <a:t>about</a:t>
            </a:r>
            <a:r>
              <a:rPr lang="en-US" strike="sngStrike" dirty="0"/>
              <a:t> 4-5 per week. Nutcases.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2383C-7A3C-43FD-8225-6D7941245AEC}"/>
              </a:ext>
            </a:extLst>
          </p:cNvPr>
          <p:cNvSpPr txBox="1"/>
          <p:nvPr/>
        </p:nvSpPr>
        <p:spPr>
          <a:xfrm>
            <a:off x="7302500" y="3844498"/>
            <a:ext cx="45851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YOUR DOCUMENT</a:t>
            </a:r>
          </a:p>
          <a:p>
            <a:r>
              <a:rPr lang="en-US" dirty="0"/>
              <a:t>With BLUE SLIDES (</a:t>
            </a:r>
            <a:r>
              <a:rPr lang="en-US" dirty="0" err="1"/>
              <a:t>eric,joshp,tim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belive</a:t>
            </a:r>
            <a:r>
              <a:rPr lang="en-US" dirty="0"/>
              <a:t>…. </a:t>
            </a:r>
            <a:r>
              <a:rPr lang="en-US" dirty="0" err="1"/>
              <a:t>Buring</a:t>
            </a:r>
            <a:r>
              <a:rPr lang="en-US" dirty="0"/>
              <a:t> crosses (in </a:t>
            </a:r>
            <a:r>
              <a:rPr lang="en-US" dirty="0" err="1"/>
              <a:t>buring</a:t>
            </a:r>
            <a:r>
              <a:rPr lang="en-US" dirty="0"/>
              <a:t> </a:t>
            </a:r>
            <a:r>
              <a:rPr lang="en-US" dirty="0" err="1"/>
              <a:t>corssss</a:t>
            </a:r>
            <a:r>
              <a:rPr lang="en-US" dirty="0"/>
              <a:t>)</a:t>
            </a:r>
          </a:p>
          <a:p>
            <a:r>
              <a:rPr lang="en-US" dirty="0"/>
              <a:t>                       at your house and </a:t>
            </a:r>
            <a:r>
              <a:rPr lang="en-US" dirty="0" err="1"/>
              <a:t>nreibhor</a:t>
            </a:r>
            <a:r>
              <a:rPr lang="en-US" dirty="0"/>
              <a:t> house</a:t>
            </a:r>
          </a:p>
          <a:p>
            <a:r>
              <a:rPr lang="en-US" dirty="0"/>
              <a:t>	     although, we will used these blue</a:t>
            </a:r>
          </a:p>
          <a:p>
            <a:r>
              <a:rPr lang="en-US" dirty="0"/>
              <a:t>	     high </a:t>
            </a:r>
            <a:r>
              <a:rPr lang="en-US" dirty="0" err="1"/>
              <a:t>risies</a:t>
            </a:r>
            <a:r>
              <a:rPr lang="en-US" dirty="0"/>
              <a:t> of </a:t>
            </a:r>
            <a:r>
              <a:rPr lang="en-US" dirty="0" err="1"/>
              <a:t>capisblm</a:t>
            </a:r>
            <a:endParaRPr lang="en-US" dirty="0"/>
          </a:p>
          <a:p>
            <a:endParaRPr lang="en-US" dirty="0"/>
          </a:p>
          <a:p>
            <a:r>
              <a:rPr lang="en-US" dirty="0"/>
              <a:t>GTFA.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A7A83-8401-4E6B-917D-C53275F8FC34}"/>
              </a:ext>
            </a:extLst>
          </p:cNvPr>
          <p:cNvCxnSpPr/>
          <p:nvPr/>
        </p:nvCxnSpPr>
        <p:spPr>
          <a:xfrm>
            <a:off x="6858000" y="3429000"/>
            <a:ext cx="48133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1ACE5B-36ED-4E26-A1CA-AB2FF56FEB16}"/>
              </a:ext>
            </a:extLst>
          </p:cNvPr>
          <p:cNvSpPr/>
          <p:nvPr/>
        </p:nvSpPr>
        <p:spPr>
          <a:xfrm>
            <a:off x="3149600" y="1206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E05B1-FA32-411B-9E8D-E4603BCAB5B9}"/>
              </a:ext>
            </a:extLst>
          </p:cNvPr>
          <p:cNvSpPr/>
          <p:nvPr/>
        </p:nvSpPr>
        <p:spPr>
          <a:xfrm>
            <a:off x="3302000" y="13589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983F5-0647-4DDB-8806-BB5DF1F30CCA}"/>
              </a:ext>
            </a:extLst>
          </p:cNvPr>
          <p:cNvSpPr/>
          <p:nvPr/>
        </p:nvSpPr>
        <p:spPr>
          <a:xfrm>
            <a:off x="3454400" y="15113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FDBE2-51F3-45AA-819A-E2C907118FDC}"/>
              </a:ext>
            </a:extLst>
          </p:cNvPr>
          <p:cNvSpPr/>
          <p:nvPr/>
        </p:nvSpPr>
        <p:spPr>
          <a:xfrm>
            <a:off x="3606800" y="16637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D91D4-6B49-499B-AC61-D38F6D399563}"/>
              </a:ext>
            </a:extLst>
          </p:cNvPr>
          <p:cNvSpPr/>
          <p:nvPr/>
        </p:nvSpPr>
        <p:spPr>
          <a:xfrm>
            <a:off x="3759200" y="18161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235ED-C2A7-4812-AF16-D57E23092601}"/>
              </a:ext>
            </a:extLst>
          </p:cNvPr>
          <p:cNvSpPr/>
          <p:nvPr/>
        </p:nvSpPr>
        <p:spPr>
          <a:xfrm>
            <a:off x="3911600" y="1968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A7BB0-A91B-4715-AFB2-A5FAC6708435}"/>
              </a:ext>
            </a:extLst>
          </p:cNvPr>
          <p:cNvSpPr/>
          <p:nvPr/>
        </p:nvSpPr>
        <p:spPr>
          <a:xfrm>
            <a:off x="4064000" y="21209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D33CF-765E-4E3E-9E29-A85D0B0FBD51}"/>
              </a:ext>
            </a:extLst>
          </p:cNvPr>
          <p:cNvSpPr/>
          <p:nvPr/>
        </p:nvSpPr>
        <p:spPr>
          <a:xfrm>
            <a:off x="4216400" y="22733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35BF4-4CF3-4ACE-B389-10F57D45C97D}"/>
              </a:ext>
            </a:extLst>
          </p:cNvPr>
          <p:cNvSpPr/>
          <p:nvPr/>
        </p:nvSpPr>
        <p:spPr>
          <a:xfrm>
            <a:off x="4368800" y="24257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7708899" y="1206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C87F7-D250-4608-9E5B-5C00AD15AED8}"/>
              </a:ext>
            </a:extLst>
          </p:cNvPr>
          <p:cNvSpPr txBox="1"/>
          <p:nvPr/>
        </p:nvSpPr>
        <p:spPr>
          <a:xfrm>
            <a:off x="1011402" y="94218"/>
            <a:ext cx="508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Ibm.damiler.pope.university.Stanford.kit.polytechnic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780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AC87F7-D250-4608-9E5B-5C00AD15AED8}"/>
              </a:ext>
            </a:extLst>
          </p:cNvPr>
          <p:cNvSpPr txBox="1"/>
          <p:nvPr/>
        </p:nvSpPr>
        <p:spPr>
          <a:xfrm>
            <a:off x="1011402" y="94218"/>
            <a:ext cx="508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Ibm.damiler.pope.university.Stanford.kit.polytechnic</a:t>
            </a:r>
            <a:endParaRPr lang="en-US" strike="sngStrike" dirty="0"/>
          </a:p>
        </p:txBody>
      </p:sp>
      <p:pic>
        <p:nvPicPr>
          <p:cNvPr id="1026" name="Picture 2" descr="How Ronald Reagan's 'prophetic' demand to tear down Berlin Wall happened,  came to symbolize Cold War's end - oregonlive.com">
            <a:extLst>
              <a:ext uri="{FF2B5EF4-FFF2-40B4-BE49-F238E27FC236}">
                <a16:creationId xmlns:a16="http://schemas.microsoft.com/office/drawing/2014/main" id="{12125BAE-1E93-4676-B8A7-619F71B2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02" y="1798305"/>
            <a:ext cx="5084597" cy="32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4FA9-8B52-464B-AD4B-1FAC32CE461F}"/>
              </a:ext>
            </a:extLst>
          </p:cNvPr>
          <p:cNvSpPr txBox="1"/>
          <p:nvPr/>
        </p:nvSpPr>
        <p:spPr>
          <a:xfrm>
            <a:off x="7975600" y="2019300"/>
            <a:ext cx="335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Angela Merkel Apartments</a:t>
            </a:r>
          </a:p>
          <a:p>
            <a:r>
              <a:rPr lang="en-US" dirty="0"/>
              <a:t>In violation of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F0281-5B76-4621-BB98-35A1C6E11CB3}"/>
              </a:ext>
            </a:extLst>
          </p:cNvPr>
          <p:cNvSpPr/>
          <p:nvPr/>
        </p:nvSpPr>
        <p:spPr>
          <a:xfrm>
            <a:off x="8169299" y="2665631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§187, §31</a:t>
            </a:r>
          </a:p>
        </p:txBody>
      </p:sp>
    </p:spTree>
    <p:extLst>
      <p:ext uri="{BB962C8B-B14F-4D97-AF65-F5344CB8AC3E}">
        <p14:creationId xmlns:p14="http://schemas.microsoft.com/office/powerpoint/2010/main" val="415650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7708899" y="1206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C87F7-D250-4608-9E5B-5C00AD15AED8}"/>
              </a:ext>
            </a:extLst>
          </p:cNvPr>
          <p:cNvSpPr txBox="1"/>
          <p:nvPr/>
        </p:nvSpPr>
        <p:spPr>
          <a:xfrm>
            <a:off x="1011402" y="94218"/>
            <a:ext cx="508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Ibm.damiler.pope.university.Stanford.kit.polytechnic</a:t>
            </a:r>
            <a:endParaRPr lang="en-US" strike="sngStrik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E8FB8-F9B0-4887-9DAC-FC0CFFC7918C}"/>
              </a:ext>
            </a:extLst>
          </p:cNvPr>
          <p:cNvSpPr/>
          <p:nvPr/>
        </p:nvSpPr>
        <p:spPr>
          <a:xfrm>
            <a:off x="2273299" y="1206500"/>
            <a:ext cx="2197096" cy="17526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21821-4C31-43FD-AFDB-FE94F9062833}"/>
              </a:ext>
            </a:extLst>
          </p:cNvPr>
          <p:cNvSpPr/>
          <p:nvPr/>
        </p:nvSpPr>
        <p:spPr>
          <a:xfrm>
            <a:off x="2273299" y="3213100"/>
            <a:ext cx="2197096" cy="17526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CCA42-EE39-4213-9037-A9819E61CA22}"/>
              </a:ext>
            </a:extLst>
          </p:cNvPr>
          <p:cNvSpPr txBox="1"/>
          <p:nvPr/>
        </p:nvSpPr>
        <p:spPr>
          <a:xfrm>
            <a:off x="976537" y="463550"/>
            <a:ext cx="2263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SQ.COLEMAN</a:t>
            </a:r>
          </a:p>
          <a:p>
            <a:r>
              <a:rPr lang="en-US" dirty="0"/>
              <a:t>HOMICODE:CHILD(2Y)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7F148-3E82-45EC-ABC6-FB2C20373BCA}"/>
              </a:ext>
            </a:extLst>
          </p:cNvPr>
          <p:cNvSpPr/>
          <p:nvPr/>
        </p:nvSpPr>
        <p:spPr>
          <a:xfrm>
            <a:off x="4635501" y="1231900"/>
            <a:ext cx="2197096" cy="17526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8F87F-6693-4DD0-991E-A92BB4380ABF}"/>
              </a:ext>
            </a:extLst>
          </p:cNvPr>
          <p:cNvSpPr/>
          <p:nvPr/>
        </p:nvSpPr>
        <p:spPr>
          <a:xfrm>
            <a:off x="6985002" y="1231900"/>
            <a:ext cx="2197096" cy="17526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E1881-37F9-4E2A-8684-B170F5370F2B}"/>
              </a:ext>
            </a:extLst>
          </p:cNvPr>
          <p:cNvSpPr txBox="1"/>
          <p:nvPr/>
        </p:nvSpPr>
        <p:spPr>
          <a:xfrm>
            <a:off x="8083550" y="3947120"/>
            <a:ext cx="40683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dirty="0" err="1"/>
              <a:t>roth.redhouse.redhair</a:t>
            </a:r>
            <a:r>
              <a:rPr lang="en-US" dirty="0"/>
              <a:t>, BROTHER)</a:t>
            </a:r>
          </a:p>
          <a:p>
            <a:r>
              <a:rPr lang="en-US" dirty="0"/>
              <a:t>CPVA: </a:t>
            </a:r>
            <a:r>
              <a:rPr lang="en-US" sz="4800" strike="sngStrike" dirty="0"/>
              <a:t>ASSHOLE</a:t>
            </a:r>
            <a:r>
              <a:rPr lang="en-US" dirty="0"/>
              <a:t> </a:t>
            </a:r>
            <a:r>
              <a:rPr lang="en-US" dirty="0" err="1"/>
              <a:t>IPX.marx</a:t>
            </a:r>
            <a:endParaRPr lang="en-US" dirty="0"/>
          </a:p>
          <a:p>
            <a:r>
              <a:rPr lang="en-US" dirty="0"/>
              <a:t>	41.</a:t>
            </a:r>
            <a:r>
              <a:rPr lang="en-US" sz="4400" dirty="0"/>
              <a:t>ATB</a:t>
            </a:r>
            <a:r>
              <a:rPr lang="en-US" dirty="0"/>
              <a:t>.eval.nonPoliceTRX</a:t>
            </a:r>
          </a:p>
          <a:p>
            <a:r>
              <a:rPr lang="en-US" sz="4000" strike="sngStrike" dirty="0"/>
              <a:t>POPE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861AAB-9560-4514-81B8-AAD319236A56}"/>
              </a:ext>
            </a:extLst>
          </p:cNvPr>
          <p:cNvCxnSpPr/>
          <p:nvPr/>
        </p:nvCxnSpPr>
        <p:spPr>
          <a:xfrm flipH="1" flipV="1">
            <a:off x="4229100" y="1701800"/>
            <a:ext cx="443230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F9BBB0E-E3E7-441F-8219-C181D8DFEB4B}"/>
              </a:ext>
            </a:extLst>
          </p:cNvPr>
          <p:cNvSpPr/>
          <p:nvPr/>
        </p:nvSpPr>
        <p:spPr>
          <a:xfrm>
            <a:off x="3378200" y="1587500"/>
            <a:ext cx="1092195" cy="5842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FFF84-402E-4A90-A2DE-DB2A2C8810D0}"/>
              </a:ext>
            </a:extLst>
          </p:cNvPr>
          <p:cNvSpPr/>
          <p:nvPr/>
        </p:nvSpPr>
        <p:spPr>
          <a:xfrm>
            <a:off x="3390901" y="2286000"/>
            <a:ext cx="1092195" cy="5842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EB84B6-0623-4C9F-B758-9B973B8792B9}"/>
              </a:ext>
            </a:extLst>
          </p:cNvPr>
          <p:cNvSpPr/>
          <p:nvPr/>
        </p:nvSpPr>
        <p:spPr>
          <a:xfrm>
            <a:off x="3378200" y="1206500"/>
            <a:ext cx="1092195" cy="2921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FEB1D1-22CE-43E6-AC5A-1C88C9D876F9}"/>
              </a:ext>
            </a:extLst>
          </p:cNvPr>
          <p:cNvCxnSpPr>
            <a:cxnSpLocks/>
          </p:cNvCxnSpPr>
          <p:nvPr/>
        </p:nvCxnSpPr>
        <p:spPr>
          <a:xfrm flipH="1">
            <a:off x="4229100" y="717550"/>
            <a:ext cx="2501900" cy="12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A54334-8EA3-4144-89F5-228D2F671683}"/>
              </a:ext>
            </a:extLst>
          </p:cNvPr>
          <p:cNvSpPr txBox="1"/>
          <p:nvPr/>
        </p:nvSpPr>
        <p:spPr>
          <a:xfrm>
            <a:off x="6985002" y="58420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HOMOIDE:TENNIS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CD4F8-2883-4627-9BF7-5C310E0DB70C}"/>
              </a:ext>
            </a:extLst>
          </p:cNvPr>
          <p:cNvCxnSpPr>
            <a:cxnSpLocks/>
          </p:cNvCxnSpPr>
          <p:nvPr/>
        </p:nvCxnSpPr>
        <p:spPr>
          <a:xfrm>
            <a:off x="1752601" y="1358900"/>
            <a:ext cx="1741893" cy="239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84A39C-4188-415A-AD6F-5F4CEA94E85D}"/>
              </a:ext>
            </a:extLst>
          </p:cNvPr>
          <p:cNvCxnSpPr>
            <a:cxnSpLocks/>
          </p:cNvCxnSpPr>
          <p:nvPr/>
        </p:nvCxnSpPr>
        <p:spPr>
          <a:xfrm flipH="1">
            <a:off x="4381500" y="869950"/>
            <a:ext cx="2501900" cy="12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7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7708899" y="120650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C87F7-D250-4608-9E5B-5C00AD15AED8}"/>
              </a:ext>
            </a:extLst>
          </p:cNvPr>
          <p:cNvSpPr txBox="1"/>
          <p:nvPr/>
        </p:nvSpPr>
        <p:spPr>
          <a:xfrm>
            <a:off x="1011402" y="94218"/>
            <a:ext cx="508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Ibm.damiler.pope.university.Stanford.kit.polytechnic</a:t>
            </a:r>
            <a:endParaRPr lang="en-US" strike="sngStrik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E8FB8-F9B0-4887-9DAC-FC0CFFC7918C}"/>
              </a:ext>
            </a:extLst>
          </p:cNvPr>
          <p:cNvSpPr/>
          <p:nvPr/>
        </p:nvSpPr>
        <p:spPr>
          <a:xfrm>
            <a:off x="2273298" y="1206500"/>
            <a:ext cx="2463801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CCA42-EE39-4213-9037-A9819E61CA22}"/>
              </a:ext>
            </a:extLst>
          </p:cNvPr>
          <p:cNvSpPr txBox="1"/>
          <p:nvPr/>
        </p:nvSpPr>
        <p:spPr>
          <a:xfrm>
            <a:off x="976537" y="463550"/>
            <a:ext cx="2263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SQ.COLEMAN</a:t>
            </a:r>
          </a:p>
          <a:p>
            <a:r>
              <a:rPr lang="en-US" dirty="0"/>
              <a:t>HOMICODE:CHILD(2Y)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CB109-1020-4A85-B9E1-4D546CC2A4E3}"/>
              </a:ext>
            </a:extLst>
          </p:cNvPr>
          <p:cNvSpPr txBox="1"/>
          <p:nvPr/>
        </p:nvSpPr>
        <p:spPr>
          <a:xfrm>
            <a:off x="2476500" y="3416300"/>
            <a:ext cx="4780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WWI.41.KING.&lt;s&gt;</a:t>
            </a:r>
            <a:r>
              <a:rPr lang="en-US" dirty="0" err="1"/>
              <a:t>marx</a:t>
            </a:r>
            <a:r>
              <a:rPr lang="en-US" dirty="0"/>
              <a:t>&lt;/s&gt;: Hello Are you there?</a:t>
            </a:r>
          </a:p>
          <a:p>
            <a:r>
              <a:rPr lang="en-US" dirty="0"/>
              <a:t>WWI.41.VICE PRESING GERMANY: how much?</a:t>
            </a:r>
          </a:p>
          <a:p>
            <a:r>
              <a:rPr lang="en-US" dirty="0"/>
              <a:t>WWI.41.KING: you don’t have to pay for me&lt;/s&gt;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9381F-EF89-48E6-AF19-FFFB51EFB4F3}"/>
              </a:ext>
            </a:extLst>
          </p:cNvPr>
          <p:cNvCxnSpPr/>
          <p:nvPr/>
        </p:nvCxnSpPr>
        <p:spPr>
          <a:xfrm>
            <a:off x="2794000" y="3073400"/>
            <a:ext cx="1016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178733-86B1-4872-BA2B-5B5507FEE5E6}"/>
              </a:ext>
            </a:extLst>
          </p:cNvPr>
          <p:cNvCxnSpPr/>
          <p:nvPr/>
        </p:nvCxnSpPr>
        <p:spPr>
          <a:xfrm>
            <a:off x="1727200" y="1386880"/>
            <a:ext cx="380993" cy="22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1B432E-D92F-440B-91D1-C17680FBD337}"/>
              </a:ext>
            </a:extLst>
          </p:cNvPr>
          <p:cNvSpPr txBox="1"/>
          <p:nvPr/>
        </p:nvSpPr>
        <p:spPr>
          <a:xfrm>
            <a:off x="3340085" y="621783"/>
            <a:ext cx="423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Ghorhoce</a:t>
            </a:r>
            <a:r>
              <a:rPr lang="en-US" strike="sngStrike" dirty="0"/>
              <a:t> </a:t>
            </a:r>
            <a:r>
              <a:rPr lang="en-US" strike="sngStrike" dirty="0" err="1"/>
              <a:t>Jackon</a:t>
            </a:r>
            <a:r>
              <a:rPr lang="en-US" strike="sngStrike" dirty="0"/>
              <a:t> </a:t>
            </a:r>
            <a:r>
              <a:rPr lang="en-US" strike="sngStrike" dirty="0" err="1"/>
              <a:t>hodlin</a:t>
            </a:r>
            <a:r>
              <a:rPr lang="en-US" strike="sngStrike" dirty="0"/>
              <a:t> baby out </a:t>
            </a:r>
            <a:r>
              <a:rPr lang="en-US" strike="sngStrike" dirty="0" err="1"/>
              <a:t>woinding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8588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E8FB8-F9B0-4887-9DAC-FC0CFFC7918C}"/>
              </a:ext>
            </a:extLst>
          </p:cNvPr>
          <p:cNvSpPr/>
          <p:nvPr/>
        </p:nvSpPr>
        <p:spPr>
          <a:xfrm>
            <a:off x="3874845" y="1206500"/>
            <a:ext cx="2463801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9381F-EF89-48E6-AF19-FFFB51EFB4F3}"/>
              </a:ext>
            </a:extLst>
          </p:cNvPr>
          <p:cNvCxnSpPr/>
          <p:nvPr/>
        </p:nvCxnSpPr>
        <p:spPr>
          <a:xfrm>
            <a:off x="2656994" y="6299200"/>
            <a:ext cx="1016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95FAF-761E-43EC-9599-30AB7536C424}"/>
              </a:ext>
            </a:extLst>
          </p:cNvPr>
          <p:cNvSpPr/>
          <p:nvPr/>
        </p:nvSpPr>
        <p:spPr>
          <a:xfrm>
            <a:off x="7708899" y="1181100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8369301" y="1803401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5th Floor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6AB15E-F355-47B2-A24E-1D217D6050DA}"/>
              </a:ext>
            </a:extLst>
          </p:cNvPr>
          <p:cNvSpPr/>
          <p:nvPr/>
        </p:nvSpPr>
        <p:spPr>
          <a:xfrm>
            <a:off x="876300" y="2949575"/>
            <a:ext cx="138429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G.PREA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269CB-07B5-47D3-A82B-5A5AE6562191}"/>
              </a:ext>
            </a:extLst>
          </p:cNvPr>
          <p:cNvSpPr txBox="1"/>
          <p:nvPr/>
        </p:nvSpPr>
        <p:spPr>
          <a:xfrm>
            <a:off x="4572000" y="1485900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MERKEL(</a:t>
            </a:r>
            <a:r>
              <a:rPr lang="en-US" strike="sngStrike" dirty="0"/>
              <a:t>Visual basic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63FFE-1C62-4BED-8571-6AAFE2ACD499}"/>
              </a:ext>
            </a:extLst>
          </p:cNvPr>
          <p:cNvSpPr txBox="1"/>
          <p:nvPr/>
        </p:nvSpPr>
        <p:spPr>
          <a:xfrm>
            <a:off x="4745168" y="1753632"/>
            <a:ext cx="151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Ddr.ciggeretes</a:t>
            </a:r>
            <a:endParaRPr lang="en-US" strike="sngStrik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05C4B-1399-433B-B55A-3020B2EC9087}"/>
              </a:ext>
            </a:extLst>
          </p:cNvPr>
          <p:cNvSpPr/>
          <p:nvPr/>
        </p:nvSpPr>
        <p:spPr>
          <a:xfrm rot="1800000">
            <a:off x="915081" y="1835150"/>
            <a:ext cx="1384293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A0F0A-C83B-468B-A203-5DF34F0DA7EF}"/>
              </a:ext>
            </a:extLst>
          </p:cNvPr>
          <p:cNvSpPr txBox="1"/>
          <p:nvPr/>
        </p:nvSpPr>
        <p:spPr>
          <a:xfrm rot="900000">
            <a:off x="3874845" y="2103657"/>
            <a:ext cx="203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Phil(</a:t>
            </a:r>
            <a:r>
              <a:rPr lang="en-US" strike="sngStrike" dirty="0" err="1"/>
              <a:t>kissin</a:t>
            </a:r>
            <a:r>
              <a:rPr lang="en-US" strike="sngStrike" dirty="0"/>
              <a:t> sister spy</a:t>
            </a:r>
          </a:p>
          <a:p>
            <a:r>
              <a:rPr lang="en-US" dirty="0"/>
              <a:t>IPX 4</a:t>
            </a:r>
            <a:r>
              <a:rPr lang="en-US" baseline="30000" dirty="0"/>
              <a:t>th</a:t>
            </a:r>
            <a:r>
              <a:rPr lang="en-US" dirty="0"/>
              <a:t> floor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25739-C2AE-4C1E-AC9D-98A1975ECDD6}"/>
              </a:ext>
            </a:extLst>
          </p:cNvPr>
          <p:cNvSpPr/>
          <p:nvPr/>
        </p:nvSpPr>
        <p:spPr>
          <a:xfrm rot="2352572">
            <a:off x="897190" y="1868824"/>
            <a:ext cx="158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§212 </a:t>
            </a:r>
            <a:r>
              <a:rPr lang="en-US" dirty="0" err="1"/>
              <a:t>Diebstahl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F45F17-F4E8-4184-A4AB-0ADD5C3BE1B8}"/>
              </a:ext>
            </a:extLst>
          </p:cNvPr>
          <p:cNvSpPr txBox="1"/>
          <p:nvPr/>
        </p:nvSpPr>
        <p:spPr>
          <a:xfrm>
            <a:off x="1607227" y="3810001"/>
            <a:ext cx="768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dirty="0" err="1"/>
              <a:t>G.ibm.dmiler.paernter.prolifics.tamgroup.employe.Daniel.urbano</a:t>
            </a:r>
            <a:r>
              <a:rPr lang="en-US" dirty="0"/>
              <a:t>(</a:t>
            </a:r>
            <a:r>
              <a:rPr lang="en-US" strike="sngStrike" dirty="0" err="1"/>
              <a:t>cherrytree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006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E8FB8-F9B0-4887-9DAC-FC0CFFC7918C}"/>
              </a:ext>
            </a:extLst>
          </p:cNvPr>
          <p:cNvSpPr/>
          <p:nvPr/>
        </p:nvSpPr>
        <p:spPr>
          <a:xfrm>
            <a:off x="2273299" y="1206500"/>
            <a:ext cx="4065347" cy="14224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95FAF-761E-43EC-9599-30AB7536C424}"/>
              </a:ext>
            </a:extLst>
          </p:cNvPr>
          <p:cNvSpPr/>
          <p:nvPr/>
        </p:nvSpPr>
        <p:spPr>
          <a:xfrm>
            <a:off x="7708899" y="1181100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8779088" y="2465865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4th Floor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933EC-E411-4502-93BE-DD426E1CC8D8}"/>
              </a:ext>
            </a:extLst>
          </p:cNvPr>
          <p:cNvSpPr/>
          <p:nvPr/>
        </p:nvSpPr>
        <p:spPr>
          <a:xfrm>
            <a:off x="8022684" y="14130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F9910-46A9-4B0C-8AD4-B472BF0821E2}"/>
              </a:ext>
            </a:extLst>
          </p:cNvPr>
          <p:cNvSpPr/>
          <p:nvPr/>
        </p:nvSpPr>
        <p:spPr>
          <a:xfrm>
            <a:off x="876300" y="2949575"/>
            <a:ext cx="138429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G.PREA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9DB768-E7D6-45D9-8CDB-B5EFC4573843}"/>
              </a:ext>
            </a:extLst>
          </p:cNvPr>
          <p:cNvSpPr/>
          <p:nvPr/>
        </p:nvSpPr>
        <p:spPr>
          <a:xfrm rot="1800000">
            <a:off x="915081" y="1835150"/>
            <a:ext cx="1384293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E7AD51-DC97-48DF-AFD8-60BA440F507C}"/>
              </a:ext>
            </a:extLst>
          </p:cNvPr>
          <p:cNvSpPr/>
          <p:nvPr/>
        </p:nvSpPr>
        <p:spPr>
          <a:xfrm rot="2352572">
            <a:off x="897190" y="1868824"/>
            <a:ext cx="158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§212 </a:t>
            </a:r>
            <a:r>
              <a:rPr lang="en-US" dirty="0" err="1"/>
              <a:t>Diebstahl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94476-D0F0-4ADE-A0A9-527675526F9C}"/>
              </a:ext>
            </a:extLst>
          </p:cNvPr>
          <p:cNvSpPr txBox="1"/>
          <p:nvPr/>
        </p:nvSpPr>
        <p:spPr>
          <a:xfrm>
            <a:off x="3104218" y="15459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 §212 </a:t>
            </a:r>
            <a:r>
              <a:rPr lang="en-US" dirty="0" err="1"/>
              <a:t>Diebstahl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B43E2-8860-46E1-B351-C47389B179DA}"/>
              </a:ext>
            </a:extLst>
          </p:cNvPr>
          <p:cNvSpPr txBox="1"/>
          <p:nvPr/>
        </p:nvSpPr>
        <p:spPr>
          <a:xfrm>
            <a:off x="3079490" y="2912844"/>
            <a:ext cx="215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Zuckerberg books</a:t>
            </a:r>
          </a:p>
          <a:p>
            <a:r>
              <a:rPr lang="en-US" dirty="0" err="1"/>
              <a:t>nonPoliceMonitoring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E8FB8-F9B0-4887-9DAC-FC0CFFC7918C}"/>
              </a:ext>
            </a:extLst>
          </p:cNvPr>
          <p:cNvSpPr/>
          <p:nvPr/>
        </p:nvSpPr>
        <p:spPr>
          <a:xfrm>
            <a:off x="2273299" y="1206500"/>
            <a:ext cx="4065347" cy="14224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95FAF-761E-43EC-9599-30AB7536C424}"/>
              </a:ext>
            </a:extLst>
          </p:cNvPr>
          <p:cNvSpPr/>
          <p:nvPr/>
        </p:nvSpPr>
        <p:spPr>
          <a:xfrm>
            <a:off x="7708899" y="1181100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8779088" y="2465865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4th Floor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933EC-E411-4502-93BE-DD426E1CC8D8}"/>
              </a:ext>
            </a:extLst>
          </p:cNvPr>
          <p:cNvSpPr/>
          <p:nvPr/>
        </p:nvSpPr>
        <p:spPr>
          <a:xfrm>
            <a:off x="8022684" y="14130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BB3E4-B6F9-445C-B5A2-55C0E7C04EEE}"/>
              </a:ext>
            </a:extLst>
          </p:cNvPr>
          <p:cNvSpPr txBox="1"/>
          <p:nvPr/>
        </p:nvSpPr>
        <p:spPr>
          <a:xfrm>
            <a:off x="3556000" y="1917700"/>
            <a:ext cx="306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G.PREA.TORT.MERKEL(PARKER)</a:t>
            </a:r>
          </a:p>
          <a:p>
            <a:r>
              <a:rPr lang="en-US" dirty="0"/>
              <a:t> </a:t>
            </a:r>
            <a:r>
              <a:rPr lang="en-US" dirty="0" err="1"/>
              <a:t>pms:recyling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B7E23-E036-49E3-AEFF-076D82D08B77}"/>
              </a:ext>
            </a:extLst>
          </p:cNvPr>
          <p:cNvSpPr/>
          <p:nvPr/>
        </p:nvSpPr>
        <p:spPr>
          <a:xfrm rot="5400000">
            <a:off x="595689" y="3998092"/>
            <a:ext cx="142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pms:recyling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F82E5-5E02-45E4-BC46-9997C1BC569E}"/>
              </a:ext>
            </a:extLst>
          </p:cNvPr>
          <p:cNvSpPr txBox="1"/>
          <p:nvPr/>
        </p:nvSpPr>
        <p:spPr>
          <a:xfrm>
            <a:off x="3695700" y="3752850"/>
            <a:ext cx="78627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</a:t>
            </a:r>
            <a:r>
              <a:rPr lang="en-US" dirty="0"/>
              <a:t> FBI:FRAUD:FEDELAL BANK(</a:t>
            </a:r>
            <a:r>
              <a:rPr lang="en-US" dirty="0" err="1"/>
              <a:t>johnathn</a:t>
            </a:r>
            <a:r>
              <a:rPr lang="en-US" dirty="0"/>
              <a:t>)</a:t>
            </a:r>
          </a:p>
          <a:p>
            <a:r>
              <a:rPr lang="en-US" dirty="0"/>
              <a:t>ATOMBOBM(</a:t>
            </a:r>
            <a:r>
              <a:rPr lang="en-US" dirty="0" err="1"/>
              <a:t>Ghohceo</a:t>
            </a:r>
            <a:r>
              <a:rPr lang="en-US" dirty="0"/>
              <a:t>(HAHN))</a:t>
            </a:r>
          </a:p>
          <a:p>
            <a:r>
              <a:rPr lang="en-US" dirty="0"/>
              <a:t>  - </a:t>
            </a:r>
            <a:r>
              <a:rPr lang="en-US" dirty="0" err="1"/>
              <a:t>johnathan</a:t>
            </a:r>
            <a:r>
              <a:rPr lang="en-US" dirty="0"/>
              <a:t> bird  PHYSIC(HAHN)</a:t>
            </a:r>
          </a:p>
          <a:p>
            <a:r>
              <a:rPr lang="en-US" dirty="0"/>
              <a:t> - </a:t>
            </a:r>
            <a:r>
              <a:rPr lang="en-US" dirty="0" err="1"/>
              <a:t>jonathanhn</a:t>
            </a:r>
            <a:r>
              <a:rPr lang="en-US" dirty="0"/>
              <a:t> </a:t>
            </a:r>
            <a:r>
              <a:rPr lang="en-US" dirty="0" err="1"/>
              <a:t>BROTHER.marx</a:t>
            </a:r>
            <a:r>
              <a:rPr lang="en-US" dirty="0"/>
              <a:t>   GAS(</a:t>
            </a:r>
            <a:r>
              <a:rPr lang="en-US" dirty="0" err="1"/>
              <a:t>ruodl-diesl-strase</a:t>
            </a:r>
            <a:r>
              <a:rPr lang="en-US" dirty="0"/>
              <a:t>)</a:t>
            </a:r>
          </a:p>
          <a:p>
            <a:r>
              <a:rPr lang="en-US" dirty="0"/>
              <a:t>41.FBI:FRAUD( </a:t>
            </a:r>
            <a:r>
              <a:rPr lang="en-US" dirty="0" err="1"/>
              <a:t>goldman</a:t>
            </a:r>
            <a:r>
              <a:rPr lang="en-US" dirty="0"/>
              <a:t> </a:t>
            </a:r>
            <a:r>
              <a:rPr lang="en-US" dirty="0" err="1"/>
              <a:t>sachs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phil</a:t>
            </a:r>
            <a:r>
              <a:rPr lang="en-US" dirty="0"/>
              <a:t>(</a:t>
            </a:r>
            <a:r>
              <a:rPr lang="en-US" dirty="0" err="1"/>
              <a:t>ATOMFACTORYY.philpsburg</a:t>
            </a:r>
            <a:r>
              <a:rPr lang="en-US" dirty="0"/>
              <a:t>).(HOMICE:JEUSES (</a:t>
            </a:r>
            <a:r>
              <a:rPr lang="en-US" strike="sngStrike" dirty="0" err="1"/>
              <a:t>k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iristina</a:t>
            </a:r>
            <a:r>
              <a:rPr lang="en-US" dirty="0"/>
              <a:t>).</a:t>
            </a:r>
            <a:r>
              <a:rPr lang="en-US" dirty="0" err="1"/>
              <a:t>nonPoilceTV</a:t>
            </a:r>
            <a:r>
              <a:rPr lang="en-US" dirty="0"/>
              <a:t>(</a:t>
            </a:r>
            <a:r>
              <a:rPr lang="en-US" strike="sngStrike" dirty="0" err="1"/>
              <a:t>mona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8743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E8FB8-F9B0-4887-9DAC-FC0CFFC7918C}"/>
              </a:ext>
            </a:extLst>
          </p:cNvPr>
          <p:cNvSpPr/>
          <p:nvPr/>
        </p:nvSpPr>
        <p:spPr>
          <a:xfrm>
            <a:off x="2273299" y="1206500"/>
            <a:ext cx="4065347" cy="14224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95FAF-761E-43EC-9599-30AB7536C424}"/>
              </a:ext>
            </a:extLst>
          </p:cNvPr>
          <p:cNvSpPr/>
          <p:nvPr/>
        </p:nvSpPr>
        <p:spPr>
          <a:xfrm>
            <a:off x="7708899" y="1181100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8779088" y="2465865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8th Floor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933EC-E411-4502-93BE-DD426E1CC8D8}"/>
              </a:ext>
            </a:extLst>
          </p:cNvPr>
          <p:cNvSpPr/>
          <p:nvPr/>
        </p:nvSpPr>
        <p:spPr>
          <a:xfrm>
            <a:off x="8022684" y="14130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BB3E4-B6F9-445C-B5A2-55C0E7C04EEE}"/>
              </a:ext>
            </a:extLst>
          </p:cNvPr>
          <p:cNvSpPr txBox="1"/>
          <p:nvPr/>
        </p:nvSpPr>
        <p:spPr>
          <a:xfrm>
            <a:off x="2038681" y="1265536"/>
            <a:ext cx="4507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G.PREA.TORT.MERKEL(</a:t>
            </a:r>
            <a:r>
              <a:rPr lang="en-US" sz="5400" strike="sngStrike" dirty="0"/>
              <a:t>PARKER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pms:recyling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B7E23-E036-49E3-AEFF-076D82D08B77}"/>
              </a:ext>
            </a:extLst>
          </p:cNvPr>
          <p:cNvSpPr/>
          <p:nvPr/>
        </p:nvSpPr>
        <p:spPr>
          <a:xfrm rot="5400000">
            <a:off x="595689" y="3998092"/>
            <a:ext cx="142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pms:recyling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F82E5-5E02-45E4-BC46-9997C1BC569E}"/>
              </a:ext>
            </a:extLst>
          </p:cNvPr>
          <p:cNvSpPr txBox="1"/>
          <p:nvPr/>
        </p:nvSpPr>
        <p:spPr>
          <a:xfrm>
            <a:off x="3695700" y="3752850"/>
            <a:ext cx="78627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</a:t>
            </a:r>
            <a:r>
              <a:rPr lang="en-US" dirty="0"/>
              <a:t> FBI:FRAUD:FEDELAL BANK(</a:t>
            </a:r>
            <a:r>
              <a:rPr lang="en-US" dirty="0" err="1"/>
              <a:t>johnathn</a:t>
            </a:r>
            <a:r>
              <a:rPr lang="en-US" dirty="0"/>
              <a:t>)</a:t>
            </a:r>
          </a:p>
          <a:p>
            <a:r>
              <a:rPr lang="en-US" dirty="0"/>
              <a:t>ATOMBOBM(</a:t>
            </a:r>
            <a:r>
              <a:rPr lang="en-US" dirty="0" err="1"/>
              <a:t>Ghohceo</a:t>
            </a:r>
            <a:r>
              <a:rPr lang="en-US" dirty="0"/>
              <a:t>(HAHN))</a:t>
            </a:r>
          </a:p>
          <a:p>
            <a:r>
              <a:rPr lang="en-US" dirty="0"/>
              <a:t>  - </a:t>
            </a:r>
            <a:r>
              <a:rPr lang="en-US" dirty="0" err="1"/>
              <a:t>johnathan</a:t>
            </a:r>
            <a:r>
              <a:rPr lang="en-US" dirty="0"/>
              <a:t> bird  PHYSIC(HAHN)</a:t>
            </a:r>
          </a:p>
          <a:p>
            <a:r>
              <a:rPr lang="en-US" dirty="0"/>
              <a:t> - </a:t>
            </a:r>
            <a:r>
              <a:rPr lang="en-US" dirty="0" err="1"/>
              <a:t>jonathanhn</a:t>
            </a:r>
            <a:r>
              <a:rPr lang="en-US" dirty="0"/>
              <a:t> </a:t>
            </a:r>
            <a:r>
              <a:rPr lang="en-US" dirty="0" err="1"/>
              <a:t>BROTHER.marx</a:t>
            </a:r>
            <a:r>
              <a:rPr lang="en-US" dirty="0"/>
              <a:t>   GAS(</a:t>
            </a:r>
            <a:r>
              <a:rPr lang="en-US" dirty="0" err="1"/>
              <a:t>ruodl-diesl-strase</a:t>
            </a:r>
            <a:r>
              <a:rPr lang="en-US" dirty="0"/>
              <a:t>)</a:t>
            </a:r>
          </a:p>
          <a:p>
            <a:r>
              <a:rPr lang="en-US" dirty="0"/>
              <a:t>41.FBI:FRAUD( </a:t>
            </a:r>
            <a:r>
              <a:rPr lang="en-US" dirty="0" err="1"/>
              <a:t>goldman</a:t>
            </a:r>
            <a:r>
              <a:rPr lang="en-US" dirty="0"/>
              <a:t> </a:t>
            </a:r>
            <a:r>
              <a:rPr lang="en-US" dirty="0" err="1"/>
              <a:t>sachs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phil</a:t>
            </a:r>
            <a:r>
              <a:rPr lang="en-US" dirty="0"/>
              <a:t>(</a:t>
            </a:r>
            <a:r>
              <a:rPr lang="en-US" dirty="0" err="1"/>
              <a:t>ATOMFACTORYY.philpsburg</a:t>
            </a:r>
            <a:r>
              <a:rPr lang="en-US" dirty="0"/>
              <a:t>).(HOMICE:JEUSES (</a:t>
            </a:r>
            <a:r>
              <a:rPr lang="en-US" strike="sngStrike" dirty="0" err="1"/>
              <a:t>k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iristina</a:t>
            </a:r>
            <a:r>
              <a:rPr lang="en-US" dirty="0"/>
              <a:t>).</a:t>
            </a:r>
            <a:r>
              <a:rPr lang="en-US" dirty="0" err="1"/>
              <a:t>nonPoilceTV</a:t>
            </a:r>
            <a:r>
              <a:rPr lang="en-US" dirty="0"/>
              <a:t>(</a:t>
            </a:r>
            <a:r>
              <a:rPr lang="en-US" strike="sngStrike" dirty="0" err="1"/>
              <a:t>mona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4194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8C786-9C7B-42E7-93C7-5EE6EC46108C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49E9C9-176A-4A01-B1AA-57317845F5DD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124C4-D8E8-4323-A11F-57B87E3AF66D}"/>
              </a:ext>
            </a:extLst>
          </p:cNvPr>
          <p:cNvSpPr/>
          <p:nvPr/>
        </p:nvSpPr>
        <p:spPr>
          <a:xfrm>
            <a:off x="2273299" y="1206500"/>
            <a:ext cx="5270494" cy="50927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4307-FB23-4A46-9853-861E134B05C6}"/>
              </a:ext>
            </a:extLst>
          </p:cNvPr>
          <p:cNvSpPr txBox="1"/>
          <p:nvPr/>
        </p:nvSpPr>
        <p:spPr>
          <a:xfrm>
            <a:off x="9182098" y="278884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GAS(Rudolf-</a:t>
            </a:r>
            <a:r>
              <a:rPr lang="en-US" dirty="0" err="1"/>
              <a:t>diesl</a:t>
            </a:r>
            <a:r>
              <a:rPr lang="en-US" dirty="0"/>
              <a:t>-</a:t>
            </a:r>
            <a:r>
              <a:rPr lang="en-US" dirty="0" err="1"/>
              <a:t>strasse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95FAF-761E-43EC-9599-30AB7536C424}"/>
              </a:ext>
            </a:extLst>
          </p:cNvPr>
          <p:cNvSpPr/>
          <p:nvPr/>
        </p:nvSpPr>
        <p:spPr>
          <a:xfrm>
            <a:off x="7708899" y="1181100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933EC-E411-4502-93BE-DD426E1CC8D8}"/>
              </a:ext>
            </a:extLst>
          </p:cNvPr>
          <p:cNvSpPr/>
          <p:nvPr/>
        </p:nvSpPr>
        <p:spPr>
          <a:xfrm>
            <a:off x="8022684" y="14130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0875B-23A6-424F-80EF-86A98A3040EC}"/>
              </a:ext>
            </a:extLst>
          </p:cNvPr>
          <p:cNvSpPr txBox="1"/>
          <p:nvPr/>
        </p:nvSpPr>
        <p:spPr>
          <a:xfrm>
            <a:off x="5431346" y="6115696"/>
            <a:ext cx="3218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 </a:t>
            </a:r>
            <a:r>
              <a:rPr lang="en-US" sz="4800" b="1" strike="sngStrike" dirty="0"/>
              <a:t>MITCHEL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FCF26-2E79-45C1-9A35-E5F60E63D832}"/>
              </a:ext>
            </a:extLst>
          </p:cNvPr>
          <p:cNvSpPr/>
          <p:nvPr/>
        </p:nvSpPr>
        <p:spPr>
          <a:xfrm>
            <a:off x="8175084" y="15654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36CCF5-6208-4137-BE13-17ACB7543053}"/>
              </a:ext>
            </a:extLst>
          </p:cNvPr>
          <p:cNvSpPr/>
          <p:nvPr/>
        </p:nvSpPr>
        <p:spPr>
          <a:xfrm>
            <a:off x="8327484" y="17178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BA2AF-C8CF-426C-9581-3128FA29FEB9}"/>
              </a:ext>
            </a:extLst>
          </p:cNvPr>
          <p:cNvSpPr/>
          <p:nvPr/>
        </p:nvSpPr>
        <p:spPr>
          <a:xfrm>
            <a:off x="8479884" y="18702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C1BBA-9527-4687-AFFD-DD176246627F}"/>
              </a:ext>
            </a:extLst>
          </p:cNvPr>
          <p:cNvSpPr/>
          <p:nvPr/>
        </p:nvSpPr>
        <p:spPr>
          <a:xfrm>
            <a:off x="8632284" y="20226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FE4A0-42F8-45CB-8557-755558CCD2A5}"/>
              </a:ext>
            </a:extLst>
          </p:cNvPr>
          <p:cNvSpPr/>
          <p:nvPr/>
        </p:nvSpPr>
        <p:spPr>
          <a:xfrm>
            <a:off x="8784684" y="2175095"/>
            <a:ext cx="3289297" cy="18669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6F413-5F3E-491E-8B79-83CAC458DFFF}"/>
              </a:ext>
            </a:extLst>
          </p:cNvPr>
          <p:cNvSpPr/>
          <p:nvPr/>
        </p:nvSpPr>
        <p:spPr>
          <a:xfrm>
            <a:off x="9207494" y="2383050"/>
            <a:ext cx="2946399" cy="200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1st Floor</a:t>
            </a:r>
          </a:p>
        </p:txBody>
      </p:sp>
    </p:spTree>
    <p:extLst>
      <p:ext uri="{BB962C8B-B14F-4D97-AF65-F5344CB8AC3E}">
        <p14:creationId xmlns:p14="http://schemas.microsoft.com/office/powerpoint/2010/main" val="195128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826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Custom-tc-cen11</cp:lastModifiedBy>
  <cp:revision>7</cp:revision>
  <dcterms:created xsi:type="dcterms:W3CDTF">2023-04-22T15:51:54Z</dcterms:created>
  <dcterms:modified xsi:type="dcterms:W3CDTF">2023-04-22T16:29:27Z</dcterms:modified>
</cp:coreProperties>
</file>