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8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3C3A-0AE3-4E42-9A38-AFC2367D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4F27-6A9C-4FA9-A87A-4A3B8F8A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5C6B-782E-44FE-BA5D-36AB0AC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7F39-105C-497A-BC3F-7F397E6F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2098-BB8A-4865-B393-88058D7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DCC4-854C-404F-9AC5-0AAC570A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E319F-8ACF-4D69-B49E-8B1FF1BF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7FFE-AEF0-423D-A85F-AB52944B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EA9A-685B-43C2-B561-EC3F839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AED0-BA22-42A9-8435-08960EE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B63C2-229D-4228-855F-80AA8F05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6DC4-A3B7-4356-B4AD-C67D0311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9DD5-B08B-48A9-A416-D8A782F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FAF-A402-4104-8422-68C06651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10E1-AEC3-4F0D-924E-DCBDF47F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722E-BE8B-4419-88F5-54210453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EA1A-900A-40FC-9749-62138A6F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C67C-14D0-4FC7-9939-20E4485C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6638-9A1F-4926-A37E-CA165A56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84C8-57DD-4F44-9E38-4933ED9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92C-D8B3-4BE8-8A46-78F6C7E6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F569-D6F3-468E-856A-DF9ED339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DB1A-D2E7-4B5A-B00E-26BDDC5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CE59-764F-4D33-813D-4D3EA23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0F69-06CF-4156-B03B-E31B1016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AFA-B187-49D2-9194-B4CA774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D398-5DDF-46C5-9494-7C1756FA2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7FC8-8320-4A0E-9634-DA730A68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839E-C6AE-40BC-ADB8-06BE45D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C69C-BEF8-4919-A782-592F6D1B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80AA-17D9-4E24-B17E-984B16E7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B4E5-69AA-4313-B68B-51FFE6F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6D476-EE51-4020-BFD3-0D4F3685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352B-FCA0-4E10-B7CC-CD25F34F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887AC-4F18-4044-B76A-E736BC4B0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07C6-1668-4264-A974-4C2F1AA7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008C1-256A-4D70-9B2C-0A3903E4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3A3EC-2440-4973-8253-D553658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6526E-3D27-4A6C-89D7-7A3E6F0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0781-E9B8-4344-95BA-F3CE48D8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8FD56-B5B7-461B-A0B3-90D7C6BD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E3216-9EB5-4ABC-A800-40361E94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24A3-F391-40D9-81FA-2FD0679A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65E50-657C-4EF5-994D-BE6F8A37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BCD87-ABE9-4E31-90F4-6047DD61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A8571-7495-46EB-8F94-35662EF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5901-5AB8-4A7E-B9A4-295F8775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4FD-E8BA-417F-B01F-C6BF7766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D76-0122-4E89-B57A-EAC9541C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0724-84C0-49A3-A2D3-9F3369E7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E7D4-A9A3-47EE-9056-D63AFE0F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B6E7-DCAB-4950-BEC3-3CC1949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30DD-0BE6-4B41-B50B-346F2E7A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ECA22-3D23-4D4F-9751-D5FB4F77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C346-3372-41E0-A5DD-95C2A732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D46-F994-48B4-BA4F-EA6F32CB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3808-03E6-4E66-B54F-9A0C0E5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38AC-B5F6-4593-B78D-67EDFEDE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2EA2D-FA31-4B4A-94AA-14196655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4C21-1A19-47C5-8111-010260C0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FB88-06D0-4DA7-990A-88020E83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48C3-6555-414F-A175-AD35FBC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3E91-2C42-49CD-B997-E7C57DBB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4.jp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27.jpg"/><Relationship Id="rId10" Type="http://schemas.openxmlformats.org/officeDocument/2006/relationships/image" Target="../media/image11.jpe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1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30.jpg"/><Relationship Id="rId4" Type="http://schemas.openxmlformats.org/officeDocument/2006/relationships/image" Target="../media/image3.png"/><Relationship Id="rId9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uscode.house.gov/view.xhtml?path=/prelim@title18/part1/chapter84&amp;edition=prelim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jp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074" y="1670900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86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  <a:p>
            <a:r>
              <a:rPr lang="en-US" dirty="0"/>
              <a:t>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</p:spTree>
    <p:extLst>
      <p:ext uri="{BB962C8B-B14F-4D97-AF65-F5344CB8AC3E}">
        <p14:creationId xmlns:p14="http://schemas.microsoft.com/office/powerpoint/2010/main" val="25358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27" y="654641"/>
            <a:ext cx="2067616" cy="2067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687425" y="820221"/>
            <a:ext cx="178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Great Job Renata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305148" y="157732"/>
            <a:ext cx="175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  <a:p>
            <a:r>
              <a:rPr lang="en-US" b="1" dirty="0"/>
              <a:t>CLOCK(Quartz)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494160" y="382390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8636100" y="2946735"/>
            <a:ext cx="28848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Kindesmisshandlung</a:t>
            </a:r>
            <a:r>
              <a:rPr lang="en-US" strike="sngStrike" dirty="0"/>
              <a:t> in Texas</a:t>
            </a:r>
          </a:p>
          <a:p>
            <a:r>
              <a:rPr lang="en-US" strike="sngStrike" dirty="0"/>
              <a:t>Der </a:t>
            </a:r>
            <a:r>
              <a:rPr lang="en-US" strike="sngStrike" dirty="0" err="1"/>
              <a:t>Auswanderer</a:t>
            </a:r>
            <a:r>
              <a:rPr lang="en-US" strike="sngStrike" dirty="0"/>
              <a:t> </a:t>
            </a:r>
          </a:p>
          <a:p>
            <a:r>
              <a:rPr lang="en-US" strike="sngStrike" dirty="0"/>
              <a:t>Arnold </a:t>
            </a:r>
            <a:r>
              <a:rPr lang="en-US" strike="sngStrike" dirty="0" err="1"/>
              <a:t>Schwarzegger</a:t>
            </a:r>
            <a:br>
              <a:rPr lang="en-US" strike="sngStrike" dirty="0"/>
            </a:br>
            <a:r>
              <a:rPr lang="en-US" strike="sngStrike" dirty="0"/>
              <a:t>Die </a:t>
            </a:r>
            <a:r>
              <a:rPr lang="en-US" strike="sngStrike" dirty="0" err="1"/>
              <a:t>Totesstraffe</a:t>
            </a:r>
            <a:endParaRPr lang="en-US" strike="sngStrik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6481207" y="4507097"/>
            <a:ext cx="531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Stattsexamen</a:t>
            </a:r>
            <a:r>
              <a:rPr lang="en-US" strike="sngStrike" dirty="0"/>
              <a:t> DE 00.1 Timer Trucks Anal,  Apple Sweep</a:t>
            </a:r>
          </a:p>
          <a:p>
            <a:r>
              <a:rPr lang="en-US" strike="sngStrike" dirty="0"/>
              <a:t>                                      </a:t>
            </a:r>
            <a:r>
              <a:rPr lang="en-US" strike="sngStrike" dirty="0" err="1"/>
              <a:t>Ibm.dmail.apple.jvm</a:t>
            </a:r>
            <a:endParaRPr lang="en-US" strike="sngStrike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cxnSpLocks/>
          </p:cNvCxnSpPr>
          <p:nvPr/>
        </p:nvCxnSpPr>
        <p:spPr>
          <a:xfrm flipV="1">
            <a:off x="6366884" y="4687403"/>
            <a:ext cx="996231" cy="10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768" y="2972088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6366884" y="3031297"/>
            <a:ext cx="2404976" cy="116676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FB28E01-F0B4-4455-ACA2-120558CA9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07" y="4885719"/>
            <a:ext cx="2067616" cy="206761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C7CE0AE-EF7E-4175-A658-B4B8EF9C89FB}"/>
              </a:ext>
            </a:extLst>
          </p:cNvPr>
          <p:cNvSpPr/>
          <p:nvPr/>
        </p:nvSpPr>
        <p:spPr>
          <a:xfrm>
            <a:off x="8521968" y="5234915"/>
            <a:ext cx="178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Great Job Renata</a:t>
            </a:r>
          </a:p>
          <a:p>
            <a:r>
              <a:rPr lang="en-US" strike="sngStrike" dirty="0" err="1"/>
              <a:t>Renau</a:t>
            </a:r>
            <a:endParaRPr lang="en-US" strike="sngStrik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6F1CFB-D2E5-41AE-9693-68B11023B6A3}"/>
              </a:ext>
            </a:extLst>
          </p:cNvPr>
          <p:cNvCxnSpPr/>
          <p:nvPr/>
        </p:nvCxnSpPr>
        <p:spPr>
          <a:xfrm>
            <a:off x="6129643" y="48818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C883A80-9741-4E15-AC9D-76BF234B4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9835" y="4830262"/>
            <a:ext cx="1514489" cy="187719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F3DF1A-1F9F-461B-8376-8B1383D0CB79}"/>
              </a:ext>
            </a:extLst>
          </p:cNvPr>
          <p:cNvCxnSpPr/>
          <p:nvPr/>
        </p:nvCxnSpPr>
        <p:spPr>
          <a:xfrm flipH="1" flipV="1">
            <a:off x="8771860" y="3167725"/>
            <a:ext cx="1956391" cy="5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13E708-D4F6-44DE-BECA-04D8BD07D9BC}"/>
              </a:ext>
            </a:extLst>
          </p:cNvPr>
          <p:cNvSpPr txBox="1"/>
          <p:nvPr/>
        </p:nvSpPr>
        <p:spPr>
          <a:xfrm>
            <a:off x="3477458" y="4163321"/>
            <a:ext cx="29746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EINSTEIN(</a:t>
            </a:r>
          </a:p>
          <a:p>
            <a:r>
              <a:rPr lang="en-US" dirty="0" err="1"/>
              <a:t>Ibm.jmv</a:t>
            </a:r>
            <a:r>
              <a:rPr lang="en-US" dirty="0"/>
              <a:t>  1D8723</a:t>
            </a:r>
          </a:p>
          <a:p>
            <a:r>
              <a:rPr lang="en-US" dirty="0" err="1"/>
              <a:t>Apple.jvm</a:t>
            </a:r>
            <a:r>
              <a:rPr lang="en-US" dirty="0"/>
              <a:t>: </a:t>
            </a:r>
            <a:r>
              <a:rPr lang="en-US" dirty="0" err="1"/>
              <a:t>Sweper</a:t>
            </a:r>
            <a:r>
              <a:rPr lang="en-US" dirty="0"/>
              <a:t>, PREA</a:t>
            </a:r>
          </a:p>
          <a:p>
            <a:r>
              <a:rPr lang="en-US" dirty="0"/>
              <a:t>Stuttgart Sweeper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And </a:t>
            </a:r>
            <a:r>
              <a:rPr lang="en-US" dirty="0" err="1"/>
              <a:t>Montirng</a:t>
            </a:r>
            <a:r>
              <a:rPr lang="en-US" dirty="0"/>
              <a:t> form </a:t>
            </a:r>
          </a:p>
          <a:p>
            <a:r>
              <a:rPr lang="en-US" dirty="0" err="1"/>
              <a:t>Renatio</a:t>
            </a:r>
            <a:r>
              <a:rPr lang="en-US" dirty="0"/>
              <a:t> or Kim. And of course</a:t>
            </a:r>
          </a:p>
          <a:p>
            <a:r>
              <a:rPr lang="en-US" dirty="0" err="1"/>
              <a:t>Gorbachefv</a:t>
            </a:r>
            <a:r>
              <a:rPr lang="en-US" dirty="0"/>
              <a:t> Soviet </a:t>
            </a:r>
            <a:r>
              <a:rPr lang="en-US" dirty="0" err="1"/>
              <a:t>Goolgers</a:t>
            </a:r>
            <a:endParaRPr lang="en-US" dirty="0"/>
          </a:p>
          <a:p>
            <a:r>
              <a:rPr lang="en-US" dirty="0"/>
              <a:t>[x] no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767C2A3-5835-4408-BDE2-D77578B355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80" y="4245550"/>
            <a:ext cx="1169423" cy="116942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A50AA5-E74B-4347-A877-216F7C39F0B2}"/>
              </a:ext>
            </a:extLst>
          </p:cNvPr>
          <p:cNvSpPr txBox="1"/>
          <p:nvPr/>
        </p:nvSpPr>
        <p:spPr>
          <a:xfrm>
            <a:off x="-52449" y="382390"/>
            <a:ext cx="1049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TERRORSIM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5DB825-8536-45D7-8FF1-810101797797}"/>
              </a:ext>
            </a:extLst>
          </p:cNvPr>
          <p:cNvCxnSpPr>
            <a:cxnSpLocks/>
          </p:cNvCxnSpPr>
          <p:nvPr/>
        </p:nvCxnSpPr>
        <p:spPr>
          <a:xfrm>
            <a:off x="2095780" y="4147064"/>
            <a:ext cx="1134323" cy="1308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80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3208007" y="51348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!HUDSON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850" y="1812930"/>
            <a:ext cx="1233900" cy="2538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4453745" y="2449387"/>
            <a:ext cx="42832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BM Newsroom - Michelle H. Browdy">
            <a:extLst>
              <a:ext uri="{FF2B5EF4-FFF2-40B4-BE49-F238E27FC236}">
                <a16:creationId xmlns:a16="http://schemas.microsoft.com/office/drawing/2014/main" id="{C6278AFE-A62D-4959-9A3B-7ACCBE28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30" y="1130472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67F913-C4C2-4336-B2BC-79AE105979E4}"/>
              </a:ext>
            </a:extLst>
          </p:cNvPr>
          <p:cNvCxnSpPr/>
          <p:nvPr/>
        </p:nvCxnSpPr>
        <p:spPr>
          <a:xfrm>
            <a:off x="5394463" y="1169605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73C014-18D8-431F-B11A-AEB9F765F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0608" y="3781286"/>
            <a:ext cx="2874128" cy="233986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6B8A3D-FFFC-4ADF-BD91-077EA5398BE6}"/>
              </a:ext>
            </a:extLst>
          </p:cNvPr>
          <p:cNvCxnSpPr>
            <a:cxnSpLocks/>
          </p:cNvCxnSpPr>
          <p:nvPr/>
        </p:nvCxnSpPr>
        <p:spPr>
          <a:xfrm>
            <a:off x="5114585" y="3854142"/>
            <a:ext cx="2658714" cy="2514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5A1EE8-3255-4537-953F-F2F7982744A1}"/>
              </a:ext>
            </a:extLst>
          </p:cNvPr>
          <p:cNvSpPr txBox="1"/>
          <p:nvPr/>
        </p:nvSpPr>
        <p:spPr>
          <a:xfrm>
            <a:off x="4882067" y="3429000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 PAPERS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7F4DC7-EEC2-4047-8041-5A589A0795DA}"/>
              </a:ext>
            </a:extLst>
          </p:cNvPr>
          <p:cNvSpPr txBox="1"/>
          <p:nvPr/>
        </p:nvSpPr>
        <p:spPr>
          <a:xfrm>
            <a:off x="2889053" y="4243516"/>
            <a:ext cx="13260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ATB.EVAL 0.1 FIELD PAPERS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1DC68B-7A92-4199-B463-3BD5FA4A73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27" y="1787617"/>
            <a:ext cx="2067616" cy="20676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2A8E2F-6DA4-47A6-B159-A1504D43E2DE}"/>
              </a:ext>
            </a:extLst>
          </p:cNvPr>
          <p:cNvSpPr txBox="1"/>
          <p:nvPr/>
        </p:nvSpPr>
        <p:spPr>
          <a:xfrm>
            <a:off x="10504042" y="1735604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Call you Rice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8A91CD3-4949-49C5-89FA-31AD6C11E4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76" y="3751262"/>
            <a:ext cx="1314368" cy="9845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8E4A206-AFD9-4CB9-819D-038F897E79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9591" y="-47034"/>
            <a:ext cx="7530158" cy="97777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F20679-EDD7-423A-8B8B-AEDC1D6D7352}"/>
              </a:ext>
            </a:extLst>
          </p:cNvPr>
          <p:cNvCxnSpPr/>
          <p:nvPr/>
        </p:nvCxnSpPr>
        <p:spPr>
          <a:xfrm>
            <a:off x="8107699" y="1564361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73066D-EEA1-4581-AD9C-4E2CDD0AF1F8}"/>
              </a:ext>
            </a:extLst>
          </p:cNvPr>
          <p:cNvCxnSpPr>
            <a:cxnSpLocks/>
          </p:cNvCxnSpPr>
          <p:nvPr/>
        </p:nvCxnSpPr>
        <p:spPr>
          <a:xfrm>
            <a:off x="10685721" y="3781286"/>
            <a:ext cx="1327138" cy="13060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CDC9BE-D431-45B4-A9CD-8DF09CBCF179}"/>
              </a:ext>
            </a:extLst>
          </p:cNvPr>
          <p:cNvSpPr txBox="1"/>
          <p:nvPr/>
        </p:nvSpPr>
        <p:spPr>
          <a:xfrm>
            <a:off x="8407351" y="4096243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Call you </a:t>
            </a:r>
            <a:r>
              <a:rPr lang="en-US" strike="sngStrike" dirty="0" err="1"/>
              <a:t>Gorbi</a:t>
            </a:r>
            <a:endParaRPr lang="en-US" strike="sngStrik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B02943D-31A2-49E1-BF21-F10C5B5C43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3713" y="361652"/>
            <a:ext cx="3810000" cy="77152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AFA5C6-E458-4DC3-AE56-51C5AC820E32}"/>
              </a:ext>
            </a:extLst>
          </p:cNvPr>
          <p:cNvCxnSpPr>
            <a:cxnSpLocks/>
          </p:cNvCxnSpPr>
          <p:nvPr/>
        </p:nvCxnSpPr>
        <p:spPr>
          <a:xfrm>
            <a:off x="1239443" y="5876690"/>
            <a:ext cx="321430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A168E00-291E-438D-952D-500B9632E6E7}"/>
              </a:ext>
            </a:extLst>
          </p:cNvPr>
          <p:cNvSpPr txBox="1"/>
          <p:nvPr/>
        </p:nvSpPr>
        <p:spPr>
          <a:xfrm>
            <a:off x="1765005" y="550735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CLOCK(quartz)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F4B6751-1F06-4D77-B13B-7E267B1C9F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69653" y="4852200"/>
            <a:ext cx="692463" cy="858301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143F27-99EF-4E63-ADBA-CC894152B2B2}"/>
              </a:ext>
            </a:extLst>
          </p:cNvPr>
          <p:cNvCxnSpPr/>
          <p:nvPr/>
        </p:nvCxnSpPr>
        <p:spPr>
          <a:xfrm flipH="1">
            <a:off x="4309591" y="3904228"/>
            <a:ext cx="4097760" cy="16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C1BA4381-D924-48FC-9059-48E23557F9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1" y="4481776"/>
            <a:ext cx="1857375" cy="245745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F8E6F08-59C6-4547-B947-8DAF8CCB4609}"/>
              </a:ext>
            </a:extLst>
          </p:cNvPr>
          <p:cNvSpPr txBox="1"/>
          <p:nvPr/>
        </p:nvSpPr>
        <p:spPr>
          <a:xfrm>
            <a:off x="10500024" y="5507358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Jerry is sick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F28D90-7A2F-49B3-827A-8F6312C05E88}"/>
              </a:ext>
            </a:extLst>
          </p:cNvPr>
          <p:cNvCxnSpPr>
            <a:cxnSpLocks/>
          </p:cNvCxnSpPr>
          <p:nvPr/>
        </p:nvCxnSpPr>
        <p:spPr>
          <a:xfrm>
            <a:off x="10609228" y="5692024"/>
            <a:ext cx="1025671" cy="1622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88662A0E-8894-458F-BB96-E66BCF9956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456" y="5958532"/>
            <a:ext cx="740882" cy="74088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5D0D870-0FA5-46FD-A967-A661FF3284A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49290" y="6022813"/>
            <a:ext cx="740882" cy="71865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F593A5-D4AD-41B6-9A34-6144DEC5CB15}"/>
              </a:ext>
            </a:extLst>
          </p:cNvPr>
          <p:cNvSpPr txBox="1"/>
          <p:nvPr/>
        </p:nvSpPr>
        <p:spPr>
          <a:xfrm>
            <a:off x="11157256" y="5827727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Hello Dieter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A1D2076-8B62-4F74-BC9A-7F7FAA6B0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3004" y="6089337"/>
            <a:ext cx="373656" cy="76866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9CDB491-2A9A-42C8-A695-7453BB748632}"/>
              </a:ext>
            </a:extLst>
          </p:cNvPr>
          <p:cNvSpPr txBox="1"/>
          <p:nvPr/>
        </p:nvSpPr>
        <p:spPr>
          <a:xfrm>
            <a:off x="4044083" y="6265927"/>
            <a:ext cx="239700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trike="sngStrike" dirty="0"/>
              <a:t>The ignorance indicator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3D8E687-F43E-4477-8B9B-2F2932632120}"/>
              </a:ext>
            </a:extLst>
          </p:cNvPr>
          <p:cNvCxnSpPr/>
          <p:nvPr/>
        </p:nvCxnSpPr>
        <p:spPr>
          <a:xfrm flipV="1">
            <a:off x="6474006" y="6243384"/>
            <a:ext cx="5717994" cy="17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7B3FB9-F51F-4E20-8DAB-F1E491846281}"/>
              </a:ext>
            </a:extLst>
          </p:cNvPr>
          <p:cNvSpPr txBox="1"/>
          <p:nvPr/>
        </p:nvSpPr>
        <p:spPr>
          <a:xfrm>
            <a:off x="11116315" y="3498531"/>
            <a:ext cx="320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Gorche</a:t>
            </a:r>
            <a:r>
              <a:rPr lang="en-US" strike="sngStrike" dirty="0"/>
              <a:t>(</a:t>
            </a:r>
            <a:r>
              <a:rPr lang="en-US" strike="sngStrike" dirty="0" err="1"/>
              <a:t>dar</a:t>
            </a:r>
            <a:r>
              <a:rPr lang="en-US" strike="sngStrike" dirty="0"/>
              <a:t> </a:t>
            </a:r>
            <a:r>
              <a:rPr lang="en-US" strike="sngStrike" dirty="0" err="1"/>
              <a:t>maik</a:t>
            </a:r>
            <a:r>
              <a:rPr lang="en-US" strike="sngStrike" dirty="0"/>
              <a:t>, that is an </a:t>
            </a:r>
            <a:r>
              <a:rPr lang="en-US" strike="sngStrike" dirty="0" err="1"/>
              <a:t>idio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And Dr. Rice. I am SAP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670D4D-B6A7-4D55-AC31-C63BD98ABE02}"/>
              </a:ext>
            </a:extLst>
          </p:cNvPr>
          <p:cNvSpPr txBox="1"/>
          <p:nvPr/>
        </p:nvSpPr>
        <p:spPr>
          <a:xfrm>
            <a:off x="10656442" y="1888004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Call you Rice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A88AB4-9078-4AC2-AB75-3BDEB50CFC5A}"/>
              </a:ext>
            </a:extLst>
          </p:cNvPr>
          <p:cNvSpPr/>
          <p:nvPr/>
        </p:nvSpPr>
        <p:spPr>
          <a:xfrm>
            <a:off x="4443845" y="1517477"/>
            <a:ext cx="1514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Open Sans"/>
              </a:rPr>
              <a:t>U.S. Code § 6612 – </a:t>
            </a:r>
          </a:p>
          <a:p>
            <a:r>
              <a:rPr lang="en-US" sz="1200" dirty="0">
                <a:solidFill>
                  <a:srgbClr val="333333"/>
                </a:solidFill>
                <a:latin typeface="Open Sans"/>
              </a:rPr>
              <a:t>State of mind; </a:t>
            </a:r>
          </a:p>
          <a:p>
            <a:r>
              <a:rPr lang="en-US" sz="1200" dirty="0">
                <a:solidFill>
                  <a:srgbClr val="333333"/>
                </a:solidFill>
                <a:latin typeface="Open Sans"/>
              </a:rPr>
              <a:t>bystander liability; </a:t>
            </a:r>
          </a:p>
          <a:p>
            <a:r>
              <a:rPr lang="en-US" sz="1200" dirty="0">
                <a:solidFill>
                  <a:srgbClr val="333333"/>
                </a:solidFill>
                <a:latin typeface="Open Sans"/>
              </a:rPr>
              <a:t>control</a:t>
            </a:r>
            <a:endParaRPr lang="en-US" sz="12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7078DB-8CAA-4CB4-8D79-411C41CABEBD}"/>
              </a:ext>
            </a:extLst>
          </p:cNvPr>
          <p:cNvSpPr/>
          <p:nvPr/>
        </p:nvSpPr>
        <p:spPr>
          <a:xfrm>
            <a:off x="10813699" y="4921444"/>
            <a:ext cx="1514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Open Sans"/>
              </a:rPr>
              <a:t>U.S. Code § 6612 – </a:t>
            </a:r>
          </a:p>
          <a:p>
            <a:r>
              <a:rPr lang="en-US" sz="1200" dirty="0">
                <a:solidFill>
                  <a:srgbClr val="333333"/>
                </a:solidFill>
                <a:latin typeface="Open Sans"/>
              </a:rPr>
              <a:t>State of mind; </a:t>
            </a:r>
          </a:p>
          <a:p>
            <a:r>
              <a:rPr lang="en-US" sz="1200" dirty="0">
                <a:solidFill>
                  <a:srgbClr val="333333"/>
                </a:solidFill>
                <a:latin typeface="Open Sans"/>
              </a:rPr>
              <a:t>bystander liability; </a:t>
            </a:r>
          </a:p>
          <a:p>
            <a:r>
              <a:rPr lang="en-US" sz="1200" dirty="0">
                <a:solidFill>
                  <a:srgbClr val="333333"/>
                </a:solidFill>
                <a:latin typeface="Open Sans"/>
              </a:rPr>
              <a:t>control</a:t>
            </a:r>
            <a:endParaRPr lang="en-US" sz="1200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791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074" y="1670900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</p:spTree>
    <p:extLst>
      <p:ext uri="{BB962C8B-B14F-4D97-AF65-F5344CB8AC3E}">
        <p14:creationId xmlns:p14="http://schemas.microsoft.com/office/powerpoint/2010/main" val="11292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074" y="1670900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54390-5FF7-4459-A848-67709B66ED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5" y="2652283"/>
            <a:ext cx="2067616" cy="206761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21B5FA-10EE-4E20-8C87-7780ADBEEA3C}"/>
              </a:ext>
            </a:extLst>
          </p:cNvPr>
          <p:cNvCxnSpPr/>
          <p:nvPr/>
        </p:nvCxnSpPr>
        <p:spPr>
          <a:xfrm>
            <a:off x="7712590" y="24150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9F15AED-8513-4E0B-8A1B-D4D8F9596D61}"/>
              </a:ext>
            </a:extLst>
          </p:cNvPr>
          <p:cNvSpPr/>
          <p:nvPr/>
        </p:nvSpPr>
        <p:spPr>
          <a:xfrm>
            <a:off x="9878371" y="2439116"/>
            <a:ext cx="2695033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 you Rice</a:t>
            </a:r>
          </a:p>
          <a:p>
            <a:endParaRPr lang="en-US" dirty="0"/>
          </a:p>
          <a:p>
            <a:r>
              <a:rPr lang="en-US" dirty="0"/>
              <a:t>Kim Jun Un</a:t>
            </a:r>
          </a:p>
          <a:p>
            <a:r>
              <a:rPr lang="en-US" dirty="0"/>
              <a:t>On Visa ATT</a:t>
            </a:r>
          </a:p>
          <a:p>
            <a:r>
              <a:rPr lang="en-US" dirty="0" err="1"/>
              <a:t>Ghrouh</a:t>
            </a:r>
            <a:r>
              <a:rPr lang="en-US" dirty="0"/>
              <a:t> </a:t>
            </a:r>
            <a:r>
              <a:rPr lang="en-US" dirty="0" err="1"/>
              <a:t>Einstin</a:t>
            </a:r>
            <a:r>
              <a:rPr lang="en-US" dirty="0"/>
              <a:t> QUARTZ</a:t>
            </a:r>
          </a:p>
          <a:p>
            <a:r>
              <a:rPr lang="en-US" dirty="0"/>
              <a:t>Other? </a:t>
            </a:r>
            <a:r>
              <a:rPr lang="en-US" dirty="0" err="1"/>
              <a:t>Michea</a:t>
            </a:r>
            <a:r>
              <a:rPr lang="en-US" dirty="0"/>
              <a:t> Dell?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blew up BP in San Bruno</a:t>
            </a:r>
          </a:p>
          <a:p>
            <a:r>
              <a:rPr lang="en-US" dirty="0"/>
              <a:t>With </a:t>
            </a:r>
            <a:r>
              <a:rPr lang="en-US" dirty="0" err="1"/>
              <a:t>Grobachev</a:t>
            </a:r>
            <a:r>
              <a:rPr lang="en-US" dirty="0"/>
              <a:t> G(Gerard)</a:t>
            </a:r>
          </a:p>
          <a:p>
            <a:r>
              <a:rPr lang="en-US" dirty="0" err="1"/>
              <a:t>Georege</a:t>
            </a:r>
            <a:r>
              <a:rPr lang="en-US" dirty="0"/>
              <a:t> </a:t>
            </a:r>
            <a:r>
              <a:rPr lang="en-US" dirty="0" err="1"/>
              <a:t>Wasthong</a:t>
            </a:r>
            <a:endParaRPr lang="en-US" dirty="0"/>
          </a:p>
          <a:p>
            <a:r>
              <a:rPr lang="en-US" dirty="0"/>
              <a:t>TERROSIM.</a:t>
            </a:r>
          </a:p>
          <a:p>
            <a:r>
              <a:rPr lang="en-US" dirty="0"/>
              <a:t>Also keep hostage and</a:t>
            </a:r>
          </a:p>
          <a:p>
            <a:r>
              <a:rPr lang="en-US" dirty="0"/>
              <a:t>Singed killing LUX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765688-8262-4F70-AEB0-9C718F90D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65" y="4778983"/>
            <a:ext cx="2085975" cy="21907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40BC35-43F8-482C-8FD7-3885CB610500}"/>
              </a:ext>
            </a:extLst>
          </p:cNvPr>
          <p:cNvCxnSpPr/>
          <p:nvPr/>
        </p:nvCxnSpPr>
        <p:spPr>
          <a:xfrm>
            <a:off x="7810755" y="4778983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74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324" y="1670900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54390-5FF7-4459-A848-67709B66ED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35" y="430213"/>
            <a:ext cx="693345" cy="6933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F15AED-8513-4E0B-8A1B-D4D8F9596D61}"/>
              </a:ext>
            </a:extLst>
          </p:cNvPr>
          <p:cNvSpPr/>
          <p:nvPr/>
        </p:nvSpPr>
        <p:spPr>
          <a:xfrm>
            <a:off x="9088362" y="297761"/>
            <a:ext cx="17459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 you Rice</a:t>
            </a:r>
          </a:p>
          <a:p>
            <a:r>
              <a:rPr lang="en-US" dirty="0"/>
              <a:t>Hello </a:t>
            </a:r>
            <a:r>
              <a:rPr lang="en-US" dirty="0" err="1"/>
              <a:t>Miche</a:t>
            </a:r>
            <a:r>
              <a:rPr lang="en-US" dirty="0"/>
              <a:t> Dell</a:t>
            </a:r>
          </a:p>
          <a:p>
            <a:endParaRPr lang="en-US" dirty="0"/>
          </a:p>
          <a:p>
            <a:r>
              <a:rPr lang="en-US" dirty="0"/>
              <a:t>Hello Kim on the</a:t>
            </a:r>
          </a:p>
          <a:p>
            <a:r>
              <a:rPr lang="en-US" dirty="0"/>
              <a:t>Phone?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765688-8262-4F70-AEB0-9C718F90D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19" y="1174924"/>
            <a:ext cx="645861" cy="678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A2AAED-2596-4065-A6C6-986E374733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03" y="1853226"/>
            <a:ext cx="693345" cy="6933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BB6F86-4227-4F48-8874-C23785DCA851}"/>
              </a:ext>
            </a:extLst>
          </p:cNvPr>
          <p:cNvSpPr/>
          <p:nvPr/>
        </p:nvSpPr>
        <p:spPr>
          <a:xfrm>
            <a:off x="9005004" y="2015232"/>
            <a:ext cx="2235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Yes, he Is o </a:t>
            </a:r>
            <a:r>
              <a:rPr lang="en-US" dirty="0" err="1"/>
              <a:t>nht</a:t>
            </a:r>
            <a:r>
              <a:rPr lang="en-US" dirty="0"/>
              <a:t> phone</a:t>
            </a:r>
          </a:p>
          <a:p>
            <a:r>
              <a:rPr lang="en-US" dirty="0"/>
              <a:t>QUARTZ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CC208A-BFDC-48CC-B4CA-3EF59BBA74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87" y="2618251"/>
            <a:ext cx="645861" cy="6783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61FE762-DB18-41D0-A651-C79C8169A368}"/>
              </a:ext>
            </a:extLst>
          </p:cNvPr>
          <p:cNvSpPr/>
          <p:nvPr/>
        </p:nvSpPr>
        <p:spPr>
          <a:xfrm>
            <a:off x="9087087" y="2696566"/>
            <a:ext cx="21450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Blow up the World</a:t>
            </a:r>
          </a:p>
          <a:p>
            <a:r>
              <a:rPr lang="en-US" dirty="0"/>
              <a:t>With US bombs from</a:t>
            </a:r>
          </a:p>
          <a:p>
            <a:r>
              <a:rPr lang="en-US" dirty="0"/>
              <a:t>Germany, Dieter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63F6E8-530B-477D-94CE-2223F25441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87" y="3545276"/>
            <a:ext cx="693345" cy="6933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9DA16F-FBA5-4886-BDAB-FED822B0D254}"/>
              </a:ext>
            </a:extLst>
          </p:cNvPr>
          <p:cNvSpPr/>
          <p:nvPr/>
        </p:nvSpPr>
        <p:spPr>
          <a:xfrm>
            <a:off x="9117665" y="3700727"/>
            <a:ext cx="94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cannot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21B5FA-10EE-4E20-8C87-7780ADBEEA3C}"/>
              </a:ext>
            </a:extLst>
          </p:cNvPr>
          <p:cNvCxnSpPr>
            <a:cxnSpLocks/>
          </p:cNvCxnSpPr>
          <p:nvPr/>
        </p:nvCxnSpPr>
        <p:spPr>
          <a:xfrm>
            <a:off x="8089662" y="2696566"/>
            <a:ext cx="657486" cy="5283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39FB3C-CB27-4B65-A3F3-BEF2EACFA61E}"/>
              </a:ext>
            </a:extLst>
          </p:cNvPr>
          <p:cNvCxnSpPr>
            <a:cxnSpLocks/>
          </p:cNvCxnSpPr>
          <p:nvPr/>
        </p:nvCxnSpPr>
        <p:spPr>
          <a:xfrm>
            <a:off x="8112852" y="1296105"/>
            <a:ext cx="657486" cy="5283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032CF7-AE97-4A2F-A0F5-7C087616EC2F}"/>
              </a:ext>
            </a:extLst>
          </p:cNvPr>
          <p:cNvCxnSpPr>
            <a:cxnSpLocks/>
          </p:cNvCxnSpPr>
          <p:nvPr/>
        </p:nvCxnSpPr>
        <p:spPr>
          <a:xfrm>
            <a:off x="8083036" y="1847856"/>
            <a:ext cx="657486" cy="5283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5E9585-598A-41E5-BC74-B1D507A4EC0C}"/>
              </a:ext>
            </a:extLst>
          </p:cNvPr>
          <p:cNvCxnSpPr>
            <a:cxnSpLocks/>
          </p:cNvCxnSpPr>
          <p:nvPr/>
        </p:nvCxnSpPr>
        <p:spPr>
          <a:xfrm>
            <a:off x="8060454" y="464487"/>
            <a:ext cx="657486" cy="5283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9DDA1-EF7D-4CE4-BBD5-DB373E45C389}"/>
              </a:ext>
            </a:extLst>
          </p:cNvPr>
          <p:cNvCxnSpPr>
            <a:cxnSpLocks/>
          </p:cNvCxnSpPr>
          <p:nvPr/>
        </p:nvCxnSpPr>
        <p:spPr>
          <a:xfrm>
            <a:off x="8149768" y="3547322"/>
            <a:ext cx="657486" cy="5283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73AC506-9652-49DE-A762-FDE585F105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77" y="4148193"/>
            <a:ext cx="645861" cy="6783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B34D8A3-1384-4543-85E5-3487C36557A4}"/>
              </a:ext>
            </a:extLst>
          </p:cNvPr>
          <p:cNvSpPr/>
          <p:nvPr/>
        </p:nvSpPr>
        <p:spPr>
          <a:xfrm>
            <a:off x="9117665" y="430267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Good by Kim </a:t>
            </a:r>
            <a:r>
              <a:rPr lang="en-US" strike="sngStrike" dirty="0" err="1"/>
              <a:t>jun</a:t>
            </a:r>
            <a:r>
              <a:rPr lang="en-US" strike="sngStrike" dirty="0"/>
              <a:t> un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5E68D35-DEDB-4AD6-809C-70A881E42A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68" y="4890653"/>
            <a:ext cx="693345" cy="69334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5636E3-A627-4E20-B797-F245E8C808A8}"/>
              </a:ext>
            </a:extLst>
          </p:cNvPr>
          <p:cNvCxnSpPr>
            <a:cxnSpLocks/>
          </p:cNvCxnSpPr>
          <p:nvPr/>
        </p:nvCxnSpPr>
        <p:spPr>
          <a:xfrm>
            <a:off x="8286516" y="4313231"/>
            <a:ext cx="657486" cy="5283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1C56EA-7D7F-454C-857D-5E6AAD3A57DB}"/>
              </a:ext>
            </a:extLst>
          </p:cNvPr>
          <p:cNvCxnSpPr>
            <a:cxnSpLocks/>
          </p:cNvCxnSpPr>
          <p:nvPr/>
        </p:nvCxnSpPr>
        <p:spPr>
          <a:xfrm>
            <a:off x="8185627" y="5033588"/>
            <a:ext cx="657486" cy="5283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F6BFE06-4F2A-43DE-AB74-3FF73C682400}"/>
              </a:ext>
            </a:extLst>
          </p:cNvPr>
          <p:cNvSpPr/>
          <p:nvPr/>
        </p:nvSpPr>
        <p:spPr>
          <a:xfrm>
            <a:off x="9208713" y="4928409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Good by Kim </a:t>
            </a:r>
            <a:r>
              <a:rPr lang="en-US" strike="sngStrike" dirty="0" err="1"/>
              <a:t>jun</a:t>
            </a:r>
            <a:r>
              <a:rPr lang="en-US" strike="sngStrike" dirty="0"/>
              <a:t> un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6DFF51B-B818-4BB9-94D1-3D5188B6A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75" y="215007"/>
            <a:ext cx="2533650" cy="180022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C896A43-89B4-42F7-9AA1-3F557691968F}"/>
              </a:ext>
            </a:extLst>
          </p:cNvPr>
          <p:cNvSpPr/>
          <p:nvPr/>
        </p:nvSpPr>
        <p:spPr>
          <a:xfrm>
            <a:off x="4962678" y="20303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They are on the phone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FA0F5-EE19-48E9-AFEB-2F39B4336FC1}"/>
              </a:ext>
            </a:extLst>
          </p:cNvPr>
          <p:cNvSpPr/>
          <p:nvPr/>
        </p:nvSpPr>
        <p:spPr>
          <a:xfrm>
            <a:off x="4978337" y="2327234"/>
            <a:ext cx="136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 you Rice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AE563A-09EF-42D5-A23D-24EAAA203A4C}"/>
              </a:ext>
            </a:extLst>
          </p:cNvPr>
          <p:cNvCxnSpPr>
            <a:cxnSpLocks/>
          </p:cNvCxnSpPr>
          <p:nvPr/>
        </p:nvCxnSpPr>
        <p:spPr>
          <a:xfrm>
            <a:off x="9339890" y="390487"/>
            <a:ext cx="1368788" cy="477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1E882E-699C-4809-BE79-3CB2AF451DB7}"/>
              </a:ext>
            </a:extLst>
          </p:cNvPr>
          <p:cNvCxnSpPr>
            <a:cxnSpLocks/>
          </p:cNvCxnSpPr>
          <p:nvPr/>
        </p:nvCxnSpPr>
        <p:spPr>
          <a:xfrm>
            <a:off x="9208713" y="1326612"/>
            <a:ext cx="1368788" cy="477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6F76D3-C3A0-49F1-B279-EA240EDCD796}"/>
              </a:ext>
            </a:extLst>
          </p:cNvPr>
          <p:cNvCxnSpPr>
            <a:cxnSpLocks/>
          </p:cNvCxnSpPr>
          <p:nvPr/>
        </p:nvCxnSpPr>
        <p:spPr>
          <a:xfrm>
            <a:off x="9235178" y="2128542"/>
            <a:ext cx="1599175" cy="3519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75313A-4B84-4355-96A8-FCE669FE0DA2}"/>
              </a:ext>
            </a:extLst>
          </p:cNvPr>
          <p:cNvCxnSpPr>
            <a:cxnSpLocks/>
          </p:cNvCxnSpPr>
          <p:nvPr/>
        </p:nvCxnSpPr>
        <p:spPr>
          <a:xfrm>
            <a:off x="9212503" y="2856830"/>
            <a:ext cx="1936937" cy="5649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BB613D-580A-405A-AD5B-692722FCA432}"/>
              </a:ext>
            </a:extLst>
          </p:cNvPr>
          <p:cNvCxnSpPr>
            <a:cxnSpLocks/>
          </p:cNvCxnSpPr>
          <p:nvPr/>
        </p:nvCxnSpPr>
        <p:spPr>
          <a:xfrm>
            <a:off x="9235178" y="3731510"/>
            <a:ext cx="1368788" cy="477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862B5A-0D4C-47CC-BD24-9412A753879D}"/>
              </a:ext>
            </a:extLst>
          </p:cNvPr>
          <p:cNvCxnSpPr>
            <a:cxnSpLocks/>
          </p:cNvCxnSpPr>
          <p:nvPr/>
        </p:nvCxnSpPr>
        <p:spPr>
          <a:xfrm>
            <a:off x="9206870" y="4306196"/>
            <a:ext cx="1627483" cy="2711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2CBFD4-525B-4E28-8307-9D7BB8664072}"/>
              </a:ext>
            </a:extLst>
          </p:cNvPr>
          <p:cNvCxnSpPr>
            <a:cxnSpLocks/>
            <a:endCxn id="35" idx="3"/>
          </p:cNvCxnSpPr>
          <p:nvPr/>
        </p:nvCxnSpPr>
        <p:spPr>
          <a:xfrm>
            <a:off x="9336217" y="4931927"/>
            <a:ext cx="1904271" cy="1811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3FD2150-0581-4A63-AEAA-ECF09A9C74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5411" y="5663763"/>
            <a:ext cx="1921843" cy="103874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57070E9-4BD1-4AB9-9C95-C128D7B50569}"/>
              </a:ext>
            </a:extLst>
          </p:cNvPr>
          <p:cNvSpPr/>
          <p:nvPr/>
        </p:nvSpPr>
        <p:spPr>
          <a:xfrm>
            <a:off x="9087087" y="5707686"/>
            <a:ext cx="362734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LUX(</a:t>
            </a:r>
            <a:r>
              <a:rPr lang="en-US" strike="sngStrike" dirty="0" err="1"/>
              <a:t>Gorbe</a:t>
            </a:r>
            <a:r>
              <a:rPr lang="en-US" strike="sngStrike" dirty="0"/>
              <a:t>(dell),</a:t>
            </a:r>
          </a:p>
          <a:p>
            <a:r>
              <a:rPr lang="en-US" strike="sngStrike" dirty="0"/>
              <a:t>   </a:t>
            </a:r>
            <a:r>
              <a:rPr lang="en-US" strike="sngStrike" dirty="0" err="1"/>
              <a:t>ghocheo</a:t>
            </a:r>
            <a:r>
              <a:rPr lang="en-US" strike="sngStrike" dirty="0"/>
              <a:t>(</a:t>
            </a:r>
            <a:r>
              <a:rPr lang="en-US" strike="sngStrike" dirty="0" err="1"/>
              <a:t>duglass</a:t>
            </a:r>
            <a:r>
              <a:rPr lang="en-US" strike="sngStrike" dirty="0"/>
              <a:t>)</a:t>
            </a:r>
          </a:p>
          <a:p>
            <a:r>
              <a:rPr lang="en-US" strike="sngStrike" dirty="0" err="1"/>
              <a:t>Cherrytree</a:t>
            </a:r>
            <a:r>
              <a:rPr lang="en-US" strike="sngStrike" dirty="0"/>
              <a:t>(G.( BP/San Bruno)</a:t>
            </a:r>
          </a:p>
          <a:p>
            <a:r>
              <a:rPr lang="en-US" strike="sngStrike" dirty="0" err="1"/>
              <a:t>Micheal</a:t>
            </a:r>
            <a:r>
              <a:rPr lang="en-US" strike="sngStrike" dirty="0"/>
              <a:t> dell to use ROTH</a:t>
            </a:r>
          </a:p>
          <a:p>
            <a:r>
              <a:rPr lang="en-US" strike="sngStrike" dirty="0"/>
              <a:t>For atom bomb gas PG&amp;G San Bruno</a:t>
            </a:r>
          </a:p>
          <a:p>
            <a:endParaRPr lang="en-US" strike="sngStrike" dirty="0"/>
          </a:p>
          <a:p>
            <a:r>
              <a:rPr lang="en-US" dirty="0" err="1"/>
              <a:t>nonPoiliceQOS</a:t>
            </a:r>
            <a:r>
              <a:rPr lang="en-US" dirty="0"/>
              <a:t>.(dev-</a:t>
            </a:r>
            <a:r>
              <a:rPr lang="en-US" dirty="0" err="1"/>
              <a:t>eng</a:t>
            </a:r>
            <a:r>
              <a:rPr lang="en-US" dirty="0"/>
              <a:t>-avg)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5E79DE-2D6E-4174-A8CA-E256C6DA0B6C}"/>
              </a:ext>
            </a:extLst>
          </p:cNvPr>
          <p:cNvCxnSpPr>
            <a:cxnSpLocks/>
          </p:cNvCxnSpPr>
          <p:nvPr/>
        </p:nvCxnSpPr>
        <p:spPr>
          <a:xfrm>
            <a:off x="6799903" y="5810625"/>
            <a:ext cx="1936937" cy="5649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00B358-492B-4220-8691-7E8E1721663C}"/>
              </a:ext>
            </a:extLst>
          </p:cNvPr>
          <p:cNvCxnSpPr/>
          <p:nvPr/>
        </p:nvCxnSpPr>
        <p:spPr>
          <a:xfrm>
            <a:off x="10708678" y="7564587"/>
            <a:ext cx="1253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DD2F00E-5B05-4175-9C32-6F721F1AD6F4}"/>
              </a:ext>
            </a:extLst>
          </p:cNvPr>
          <p:cNvSpPr txBox="1"/>
          <p:nvPr/>
        </p:nvSpPr>
        <p:spPr>
          <a:xfrm>
            <a:off x="10122746" y="773901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E=MC2</a:t>
            </a:r>
          </a:p>
        </p:txBody>
      </p:sp>
    </p:spTree>
    <p:extLst>
      <p:ext uri="{BB962C8B-B14F-4D97-AF65-F5344CB8AC3E}">
        <p14:creationId xmlns:p14="http://schemas.microsoft.com/office/powerpoint/2010/main" val="41520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6"/>
              </a:rPr>
              <a:t>18 U.S. Code </a:t>
            </a:r>
          </a:p>
          <a:p>
            <a:r>
              <a:rPr lang="en-US" u="sng" dirty="0">
                <a:hlinkClick r:id="rId6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2738769" y="1089795"/>
            <a:ext cx="1186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CIVIL &amp; CHILD ABUSE</a:t>
            </a:r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2757642" y="347097"/>
            <a:ext cx="318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REGEAN - </a:t>
            </a:r>
            <a:r>
              <a:rPr lang="en-US" b="1" dirty="0" err="1"/>
              <a:t>Michelbacher</a:t>
            </a:r>
            <a:r>
              <a:rPr lang="en-US" b="1" dirty="0"/>
              <a:t> Strasse</a:t>
            </a:r>
          </a:p>
          <a:p>
            <a:r>
              <a:rPr lang="en-US" b="1" dirty="0"/>
              <a:t>                - Red House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42671-E13A-4F77-9FE1-E7C0E764FEF6}"/>
              </a:ext>
            </a:extLst>
          </p:cNvPr>
          <p:cNvSpPr txBox="1"/>
          <p:nvPr/>
        </p:nvSpPr>
        <p:spPr>
          <a:xfrm>
            <a:off x="2748907" y="122423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1984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186" y="3726314"/>
            <a:ext cx="1233900" cy="2538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2847549" y="324433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>
            <a:cxnSpLocks/>
          </p:cNvCxnSpPr>
          <p:nvPr/>
        </p:nvCxnSpPr>
        <p:spPr>
          <a:xfrm flipH="1" flipV="1">
            <a:off x="6943060" y="1711842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>
            <a:cxnSpLocks/>
          </p:cNvCxnSpPr>
          <p:nvPr/>
        </p:nvCxnSpPr>
        <p:spPr>
          <a:xfrm flipH="1">
            <a:off x="6547486" y="2028177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98C92-B5C7-42A0-BF68-74176C2085AA}"/>
              </a:ext>
            </a:extLst>
          </p:cNvPr>
          <p:cNvCxnSpPr>
            <a:cxnSpLocks/>
          </p:cNvCxnSpPr>
          <p:nvPr/>
        </p:nvCxnSpPr>
        <p:spPr>
          <a:xfrm flipH="1">
            <a:off x="6464595" y="2389373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AF03319-AAEC-45DE-89C9-3DD8608E96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9093" y="1255703"/>
            <a:ext cx="1641999" cy="150323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D54F952-C91D-45D6-BDFA-A814345D3D57}"/>
              </a:ext>
            </a:extLst>
          </p:cNvPr>
          <p:cNvSpPr/>
          <p:nvPr/>
        </p:nvSpPr>
        <p:spPr>
          <a:xfrm>
            <a:off x="10914664" y="469975"/>
            <a:ext cx="79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CLOCK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892FA53-860F-4DB7-857F-3993BB2DFA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2885" y="3847212"/>
            <a:ext cx="1523810" cy="230476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3503584-F237-4F98-80CA-FF855E32DC1E}"/>
              </a:ext>
            </a:extLst>
          </p:cNvPr>
          <p:cNvSpPr/>
          <p:nvPr/>
        </p:nvSpPr>
        <p:spPr>
          <a:xfrm>
            <a:off x="5503608" y="33536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656EC68-A734-4BE6-9256-292CE564F7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9196" y="1236948"/>
            <a:ext cx="1641999" cy="15032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F1BE5D-A41D-4258-8538-AA86F8244B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864" y="3613666"/>
            <a:ext cx="1233900" cy="253830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E56C763-EA6C-452F-9A6D-B730F542CF3A}"/>
              </a:ext>
            </a:extLst>
          </p:cNvPr>
          <p:cNvSpPr txBox="1"/>
          <p:nvPr/>
        </p:nvSpPr>
        <p:spPr>
          <a:xfrm>
            <a:off x="9390227" y="313168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Jason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6E048AC-447C-49B5-A3DB-A69B9A3F54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243" y="3722932"/>
            <a:ext cx="1523810" cy="230476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05DA1B7-44BE-4806-B55D-6FBF72707D75}"/>
              </a:ext>
            </a:extLst>
          </p:cNvPr>
          <p:cNvSpPr/>
          <p:nvPr/>
        </p:nvSpPr>
        <p:spPr>
          <a:xfrm>
            <a:off x="10498966" y="3116672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Michaela</a:t>
            </a:r>
          </a:p>
        </p:txBody>
      </p:sp>
      <p:sp>
        <p:nvSpPr>
          <p:cNvPr id="65" name="Thought Bubble: Cloud 64">
            <a:extLst>
              <a:ext uri="{FF2B5EF4-FFF2-40B4-BE49-F238E27FC236}">
                <a16:creationId xmlns:a16="http://schemas.microsoft.com/office/drawing/2014/main" id="{F6A2E3DF-8DC1-401E-9A5D-7F0A431018A0}"/>
              </a:ext>
            </a:extLst>
          </p:cNvPr>
          <p:cNvSpPr/>
          <p:nvPr/>
        </p:nvSpPr>
        <p:spPr>
          <a:xfrm>
            <a:off x="6534833" y="2881232"/>
            <a:ext cx="1357946" cy="102497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Where is Kimberly?</a:t>
            </a:r>
          </a:p>
        </p:txBody>
      </p:sp>
      <p:sp>
        <p:nvSpPr>
          <p:cNvPr id="66" name="Thought Bubble: Cloud 65">
            <a:extLst>
              <a:ext uri="{FF2B5EF4-FFF2-40B4-BE49-F238E27FC236}">
                <a16:creationId xmlns:a16="http://schemas.microsoft.com/office/drawing/2014/main" id="{FED6D60F-2DB8-4DFE-A148-F81DF39ACAFA}"/>
              </a:ext>
            </a:extLst>
          </p:cNvPr>
          <p:cNvSpPr/>
          <p:nvPr/>
        </p:nvSpPr>
        <p:spPr>
          <a:xfrm>
            <a:off x="10817971" y="3410603"/>
            <a:ext cx="1455224" cy="3693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Kimberly?</a:t>
            </a:r>
          </a:p>
        </p:txBody>
      </p:sp>
    </p:spTree>
    <p:extLst>
      <p:ext uri="{BB962C8B-B14F-4D97-AF65-F5344CB8AC3E}">
        <p14:creationId xmlns:p14="http://schemas.microsoft.com/office/powerpoint/2010/main" val="361452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4C4CF-6C48-468E-97DB-DB02788322AA}"/>
              </a:ext>
            </a:extLst>
          </p:cNvPr>
          <p:cNvSpPr/>
          <p:nvPr/>
        </p:nvSpPr>
        <p:spPr>
          <a:xfrm>
            <a:off x="1502026" y="4760636"/>
            <a:ext cx="2490114" cy="509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Financial Fraud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US-LUXEMBURG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HOMCIDE.LUX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(Gravitation Waves Apparatus)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95BB9C-6F64-4CA9-9AB2-C2C2C39772D8}"/>
              </a:ext>
            </a:extLst>
          </p:cNvPr>
          <p:cNvSpPr/>
          <p:nvPr/>
        </p:nvSpPr>
        <p:spPr>
          <a:xfrm>
            <a:off x="1504009" y="6079600"/>
            <a:ext cx="2534144" cy="509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Forming fecal six inches </a:t>
            </a:r>
          </a:p>
          <a:p>
            <a:r>
              <a:rPr lang="en-US" dirty="0">
                <a:solidFill>
                  <a:schemeClr val="tx1"/>
                </a:solidFill>
              </a:rPr>
              <a:t>smooth and cubicle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C5D18-8F5E-45E3-97ED-4447FB902D65}"/>
              </a:ext>
            </a:extLst>
          </p:cNvPr>
          <p:cNvSpPr txBox="1"/>
          <p:nvPr/>
        </p:nvSpPr>
        <p:spPr>
          <a:xfrm>
            <a:off x="1460939" y="5710268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7E876-6D72-4720-BF17-1F4CA341333A}"/>
              </a:ext>
            </a:extLst>
          </p:cNvPr>
          <p:cNvSpPr txBox="1"/>
          <p:nvPr/>
        </p:nvSpPr>
        <p:spPr>
          <a:xfrm>
            <a:off x="3208007" y="51348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HUDSON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42671-E13A-4F77-9FE1-E7C0E764FEF6}"/>
              </a:ext>
            </a:extLst>
          </p:cNvPr>
          <p:cNvSpPr txBox="1"/>
          <p:nvPr/>
        </p:nvSpPr>
        <p:spPr>
          <a:xfrm>
            <a:off x="2715729" y="137733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1991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850" y="1812930"/>
            <a:ext cx="1233900" cy="25383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BAD725-2DDC-4B75-AA16-0D243AFD8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608" y="1812891"/>
            <a:ext cx="1523810" cy="23047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0D683F-909A-4CEF-905C-545E84FEBAA2}"/>
              </a:ext>
            </a:extLst>
          </p:cNvPr>
          <p:cNvSpPr txBox="1"/>
          <p:nvPr/>
        </p:nvSpPr>
        <p:spPr>
          <a:xfrm>
            <a:off x="5187938" y="1143694"/>
            <a:ext cx="82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CF764D-B9A1-4A1F-88C3-1496420F4382}"/>
              </a:ext>
            </a:extLst>
          </p:cNvPr>
          <p:cNvSpPr txBox="1"/>
          <p:nvPr/>
        </p:nvSpPr>
        <p:spPr>
          <a:xfrm>
            <a:off x="3090072" y="131633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B8BAB-3EAE-41B4-9F41-ED40B955EEE0}"/>
              </a:ext>
            </a:extLst>
          </p:cNvPr>
          <p:cNvSpPr txBox="1"/>
          <p:nvPr/>
        </p:nvSpPr>
        <p:spPr>
          <a:xfrm>
            <a:off x="4509188" y="451680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PHYSICS(</a:t>
            </a:r>
            <a:r>
              <a:rPr lang="en-US" dirty="0" err="1"/>
              <a:t>otto-hahn</a:t>
            </a:r>
            <a:r>
              <a:rPr lang="en-US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4509188" y="144153"/>
            <a:ext cx="168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FEBRUARY 1991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B4F09F-EA26-49F1-BCC6-95B46677F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962" y="1685926"/>
            <a:ext cx="1233900" cy="25383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FB59E0-3C36-4444-ADED-E1A3C5B02E82}"/>
              </a:ext>
            </a:extLst>
          </p:cNvPr>
          <p:cNvSpPr txBox="1"/>
          <p:nvPr/>
        </p:nvSpPr>
        <p:spPr>
          <a:xfrm>
            <a:off x="6570295" y="1143695"/>
            <a:ext cx="126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</a:p>
          <a:p>
            <a:r>
              <a:rPr lang="en-US" dirty="0"/>
              <a:t>Age 11  </a:t>
            </a:r>
            <a:r>
              <a:rPr lang="en-US" sz="800" dirty="0"/>
              <a:t>11/12th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E9DF77C-6D4C-4B09-9548-9DEA44F50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799" y="1656217"/>
            <a:ext cx="1523810" cy="230476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ACC87F7-43E1-4355-8AEA-14C004260C57}"/>
              </a:ext>
            </a:extLst>
          </p:cNvPr>
          <p:cNvSpPr/>
          <p:nvPr/>
        </p:nvSpPr>
        <p:spPr>
          <a:xfrm>
            <a:off x="8461718" y="1009886"/>
            <a:ext cx="8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1BD82-A4DA-419F-A2F2-3733F6309033}"/>
              </a:ext>
            </a:extLst>
          </p:cNvPr>
          <p:cNvSpPr txBox="1"/>
          <p:nvPr/>
        </p:nvSpPr>
        <p:spPr>
          <a:xfrm>
            <a:off x="8229424" y="4056969"/>
            <a:ext cx="152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Stomach Ache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32F11-B6FD-46EA-A5C9-22D252F78785}"/>
              </a:ext>
            </a:extLst>
          </p:cNvPr>
          <p:cNvSpPr txBox="1"/>
          <p:nvPr/>
        </p:nvSpPr>
        <p:spPr>
          <a:xfrm>
            <a:off x="8103311" y="459077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PHYSICS(</a:t>
            </a:r>
            <a:r>
              <a:rPr lang="en-US" dirty="0" err="1"/>
              <a:t>otto-hahn</a:t>
            </a:r>
            <a:r>
              <a:rPr lang="en-US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2E0A32-1A5B-4965-A849-7C62678F4ECC}"/>
              </a:ext>
            </a:extLst>
          </p:cNvPr>
          <p:cNvSpPr/>
          <p:nvPr/>
        </p:nvSpPr>
        <p:spPr>
          <a:xfrm>
            <a:off x="8011789" y="118299"/>
            <a:ext cx="1683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FEBRUARY 1991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D98C92-B5C7-42A0-BF68-74176C2085AA}"/>
              </a:ext>
            </a:extLst>
          </p:cNvPr>
          <p:cNvCxnSpPr/>
          <p:nvPr/>
        </p:nvCxnSpPr>
        <p:spPr>
          <a:xfrm>
            <a:off x="10185304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4ACAE76-A53E-4819-A6FE-6F964A179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9340" y="1543088"/>
            <a:ext cx="1233900" cy="25383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47D4B4-B560-4EFA-A08E-C2108AF0F4C8}"/>
              </a:ext>
            </a:extLst>
          </p:cNvPr>
          <p:cNvSpPr txBox="1"/>
          <p:nvPr/>
        </p:nvSpPr>
        <p:spPr>
          <a:xfrm>
            <a:off x="10358652" y="4081396"/>
            <a:ext cx="1873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Stomach Ache</a:t>
            </a:r>
          </a:p>
          <a:p>
            <a:endParaRPr lang="en-US" dirty="0"/>
          </a:p>
          <a:p>
            <a:r>
              <a:rPr lang="en-US" dirty="0"/>
              <a:t>Dr. !Forming Fecal</a:t>
            </a:r>
          </a:p>
          <a:p>
            <a:r>
              <a:rPr lang="en-US" dirty="0"/>
              <a:t>Six inches cubicle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9ED3C3-1516-47B5-906F-16EC8C403BA7}"/>
              </a:ext>
            </a:extLst>
          </p:cNvPr>
          <p:cNvSpPr/>
          <p:nvPr/>
        </p:nvSpPr>
        <p:spPr>
          <a:xfrm>
            <a:off x="10369340" y="174930"/>
            <a:ext cx="1237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APRIL 1991</a:t>
            </a:r>
          </a:p>
          <a:p>
            <a:r>
              <a:rPr lang="en-US" dirty="0"/>
              <a:t>PHYSICS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707DE9-E9C1-46A5-945E-C63AF1C475AE}"/>
              </a:ext>
            </a:extLst>
          </p:cNvPr>
          <p:cNvSpPr txBox="1"/>
          <p:nvPr/>
        </p:nvSpPr>
        <p:spPr>
          <a:xfrm>
            <a:off x="10315209" y="4351238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9212D2-328C-4C4E-B9B2-DD315EEC3DE5}"/>
              </a:ext>
            </a:extLst>
          </p:cNvPr>
          <p:cNvSpPr/>
          <p:nvPr/>
        </p:nvSpPr>
        <p:spPr>
          <a:xfrm>
            <a:off x="10470984" y="925322"/>
            <a:ext cx="8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Maria</a:t>
            </a:r>
          </a:p>
          <a:p>
            <a:r>
              <a:rPr lang="en-US" dirty="0"/>
              <a:t>Age 12</a:t>
            </a:r>
          </a:p>
        </p:txBody>
      </p:sp>
    </p:spTree>
    <p:extLst>
      <p:ext uri="{BB962C8B-B14F-4D97-AF65-F5344CB8AC3E}">
        <p14:creationId xmlns:p14="http://schemas.microsoft.com/office/powerpoint/2010/main" val="17180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0B654A-E9BD-437F-A35C-095A73396636}"/>
              </a:ext>
            </a:extLst>
          </p:cNvPr>
          <p:cNvCxnSpPr/>
          <p:nvPr/>
        </p:nvCxnSpPr>
        <p:spPr>
          <a:xfrm>
            <a:off x="4374090" y="17000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2DC696-E6F0-427D-8553-824C4946E19A}"/>
              </a:ext>
            </a:extLst>
          </p:cNvPr>
          <p:cNvCxnSpPr/>
          <p:nvPr/>
        </p:nvCxnSpPr>
        <p:spPr>
          <a:xfrm>
            <a:off x="7918840" y="-25052"/>
            <a:ext cx="79655" cy="671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184D1B-6A21-4DE0-BE1C-AC7709E08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597" y="0"/>
            <a:ext cx="8803585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5F423B-99D0-419D-A9DB-416A96CFAD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952" y="385932"/>
            <a:ext cx="2019048" cy="16761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29AC084-84EB-4C95-8863-DC8C78E8B075}"/>
              </a:ext>
            </a:extLst>
          </p:cNvPr>
          <p:cNvSpPr/>
          <p:nvPr/>
        </p:nvSpPr>
        <p:spPr>
          <a:xfrm>
            <a:off x="10523292" y="7527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1987 MARLIN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24D0F-C991-46B9-A1ED-AF315432F543}"/>
              </a:ext>
            </a:extLst>
          </p:cNvPr>
          <p:cNvSpPr/>
          <p:nvPr/>
        </p:nvSpPr>
        <p:spPr>
          <a:xfrm>
            <a:off x="10642608" y="2204707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2023 QUARTZ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59EDD4-ED7E-4130-960E-82F4CC5824F6}"/>
              </a:ext>
            </a:extLst>
          </p:cNvPr>
          <p:cNvSpPr/>
          <p:nvPr/>
        </p:nvSpPr>
        <p:spPr>
          <a:xfrm>
            <a:off x="10005392" y="2686188"/>
            <a:ext cx="237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JFK.MLK.§PREA.§187</a:t>
            </a:r>
          </a:p>
          <a:p>
            <a:r>
              <a:rPr lang="en-US" strike="sngStrike" dirty="0"/>
              <a:t>  IBM.DAMILER.VISA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C20BB5-DBCA-439B-A7AB-9BA645AF5799}"/>
              </a:ext>
            </a:extLst>
          </p:cNvPr>
          <p:cNvCxnSpPr>
            <a:cxnSpLocks/>
          </p:cNvCxnSpPr>
          <p:nvPr/>
        </p:nvCxnSpPr>
        <p:spPr>
          <a:xfrm flipH="1" flipV="1">
            <a:off x="10600156" y="3369335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20271-3DFB-4B7B-818C-883974A8E07C}"/>
              </a:ext>
            </a:extLst>
          </p:cNvPr>
          <p:cNvCxnSpPr>
            <a:cxnSpLocks/>
          </p:cNvCxnSpPr>
          <p:nvPr/>
        </p:nvCxnSpPr>
        <p:spPr>
          <a:xfrm flipH="1">
            <a:off x="10204582" y="3685670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3AE19-93D3-4517-B01F-B97E898985E8}"/>
              </a:ext>
            </a:extLst>
          </p:cNvPr>
          <p:cNvCxnSpPr>
            <a:cxnSpLocks/>
          </p:cNvCxnSpPr>
          <p:nvPr/>
        </p:nvCxnSpPr>
        <p:spPr>
          <a:xfrm flipH="1">
            <a:off x="10005392" y="4083975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1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AB86D-F200-4FDA-9199-60C0C633621B}"/>
              </a:ext>
            </a:extLst>
          </p:cNvPr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CIVIL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5F423B-99D0-419D-A9DB-416A96CFA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952" y="385932"/>
            <a:ext cx="2019048" cy="16761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29AC084-84EB-4C95-8863-DC8C78E8B075}"/>
              </a:ext>
            </a:extLst>
          </p:cNvPr>
          <p:cNvSpPr/>
          <p:nvPr/>
        </p:nvSpPr>
        <p:spPr>
          <a:xfrm>
            <a:off x="10523292" y="7527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1987 MARLIN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B24D0F-C991-46B9-A1ED-AF315432F543}"/>
              </a:ext>
            </a:extLst>
          </p:cNvPr>
          <p:cNvSpPr/>
          <p:nvPr/>
        </p:nvSpPr>
        <p:spPr>
          <a:xfrm>
            <a:off x="10642608" y="2204707"/>
            <a:ext cx="1500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2023 QUARTZ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59EDD4-ED7E-4130-960E-82F4CC5824F6}"/>
              </a:ext>
            </a:extLst>
          </p:cNvPr>
          <p:cNvSpPr/>
          <p:nvPr/>
        </p:nvSpPr>
        <p:spPr>
          <a:xfrm>
            <a:off x="10005392" y="2686188"/>
            <a:ext cx="237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JFK.MLK.§PREA.§187</a:t>
            </a:r>
          </a:p>
          <a:p>
            <a:r>
              <a:rPr lang="en-US" strike="sngStrike" dirty="0"/>
              <a:t>  IBM.DAMILER.VISA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C20BB5-DBCA-439B-A7AB-9BA645AF5799}"/>
              </a:ext>
            </a:extLst>
          </p:cNvPr>
          <p:cNvCxnSpPr>
            <a:cxnSpLocks/>
          </p:cNvCxnSpPr>
          <p:nvPr/>
        </p:nvCxnSpPr>
        <p:spPr>
          <a:xfrm flipH="1" flipV="1">
            <a:off x="10600156" y="3369335"/>
            <a:ext cx="1466662" cy="19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20271-3DFB-4B7B-818C-883974A8E07C}"/>
              </a:ext>
            </a:extLst>
          </p:cNvPr>
          <p:cNvCxnSpPr>
            <a:cxnSpLocks/>
          </p:cNvCxnSpPr>
          <p:nvPr/>
        </p:nvCxnSpPr>
        <p:spPr>
          <a:xfrm flipH="1">
            <a:off x="10204582" y="3685670"/>
            <a:ext cx="1628951" cy="3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53AE19-93D3-4517-B01F-B97E898985E8}"/>
              </a:ext>
            </a:extLst>
          </p:cNvPr>
          <p:cNvCxnSpPr>
            <a:cxnSpLocks/>
          </p:cNvCxnSpPr>
          <p:nvPr/>
        </p:nvCxnSpPr>
        <p:spPr>
          <a:xfrm flipH="1">
            <a:off x="10005392" y="4083975"/>
            <a:ext cx="2137147" cy="14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7453E6-7BAE-4D11-B8B2-8261288A0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46" y="-25052"/>
            <a:ext cx="8723077" cy="68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35C50A-2968-4948-8084-7B92AF3D49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91963"/>
            <a:ext cx="2067616" cy="2067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F454D-5C6C-4F1E-9FBD-DD1029408925}"/>
              </a:ext>
            </a:extLst>
          </p:cNvPr>
          <p:cNvSpPr txBox="1"/>
          <p:nvPr/>
        </p:nvSpPr>
        <p:spPr>
          <a:xfrm>
            <a:off x="7836554" y="103780"/>
            <a:ext cx="3533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 planned sexual abuse, murder</a:t>
            </a:r>
          </a:p>
          <a:p>
            <a:r>
              <a:rPr lang="en-US" dirty="0"/>
              <a:t>Live, with execution! Go Beyond.</a:t>
            </a:r>
          </a:p>
          <a:p>
            <a:endParaRPr lang="en-US" dirty="0"/>
          </a:p>
          <a:p>
            <a:r>
              <a:rPr lang="en-US" dirty="0"/>
              <a:t>She HGB signed and added MLK.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B458A-B642-4F14-86C1-33A8D3540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1" y="2374032"/>
            <a:ext cx="1990725" cy="2295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F656A-31EC-4A40-B130-C9859D832F3C}"/>
              </a:ext>
            </a:extLst>
          </p:cNvPr>
          <p:cNvSpPr/>
          <p:nvPr/>
        </p:nvSpPr>
        <p:spPr>
          <a:xfrm>
            <a:off x="7718637" y="2311979"/>
            <a:ext cx="439440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Its true, </a:t>
            </a:r>
            <a:r>
              <a:rPr lang="en-US" b="1" dirty="0"/>
              <a:t>Fort Worth, Lee </a:t>
            </a:r>
            <a:r>
              <a:rPr lang="en-US" dirty="0"/>
              <a:t>at</a:t>
            </a:r>
          </a:p>
          <a:p>
            <a:r>
              <a:rPr lang="en-US" dirty="0"/>
              <a:t>IBM Client Visa, also killed John F Kennedy</a:t>
            </a:r>
          </a:p>
          <a:p>
            <a:r>
              <a:rPr lang="en-US" dirty="0"/>
              <a:t>See IBM Labs California Mr. Kennedy and Lee</a:t>
            </a:r>
          </a:p>
          <a:p>
            <a:endParaRPr lang="en-US" dirty="0"/>
          </a:p>
          <a:p>
            <a:r>
              <a:rPr lang="en-US" dirty="0"/>
              <a:t>We ignore it at your personal</a:t>
            </a:r>
          </a:p>
          <a:p>
            <a:r>
              <a:rPr lang="en-US" dirty="0"/>
              <a:t>expense, since 1990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86619B-B126-4015-8392-C6D49573D9AB}"/>
              </a:ext>
            </a:extLst>
          </p:cNvPr>
          <p:cNvCxnSpPr/>
          <p:nvPr/>
        </p:nvCxnSpPr>
        <p:spPr>
          <a:xfrm>
            <a:off x="5421019" y="41479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5B6ED9C-8987-4388-9964-DCB9F6838029}"/>
              </a:ext>
            </a:extLst>
          </p:cNvPr>
          <p:cNvSpPr/>
          <p:nvPr/>
        </p:nvSpPr>
        <p:spPr>
          <a:xfrm>
            <a:off x="5984544" y="10160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54344AE9-94B1-4CF2-BF48-E2A5C9DDFB58}"/>
              </a:ext>
            </a:extLst>
          </p:cNvPr>
          <p:cNvSpPr/>
          <p:nvPr/>
        </p:nvSpPr>
        <p:spPr>
          <a:xfrm>
            <a:off x="6136944" y="11684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A43A0-D9A7-4D0C-A702-0999F219C17E}"/>
              </a:ext>
            </a:extLst>
          </p:cNvPr>
          <p:cNvCxnSpPr/>
          <p:nvPr/>
        </p:nvCxnSpPr>
        <p:spPr>
          <a:xfrm>
            <a:off x="5566310" y="231197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447" y="211314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3983304" y="33003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14A41-2629-4014-B6D3-A551705C58A7}"/>
              </a:ext>
            </a:extLst>
          </p:cNvPr>
          <p:cNvSpPr txBox="1"/>
          <p:nvPr/>
        </p:nvSpPr>
        <p:spPr>
          <a:xfrm>
            <a:off x="-34602" y="3491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4611DB1-1E24-42D3-9E46-88913F5989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4713899"/>
            <a:ext cx="2067616" cy="20676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4BA36EB-704D-4999-A08F-5C17AFA34021}"/>
              </a:ext>
            </a:extLst>
          </p:cNvPr>
          <p:cNvSpPr txBox="1"/>
          <p:nvPr/>
        </p:nvSpPr>
        <p:spPr>
          <a:xfrm>
            <a:off x="7917555" y="4547378"/>
            <a:ext cx="407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killing </a:t>
            </a:r>
            <a:r>
              <a:rPr lang="en-US" dirty="0" err="1"/>
              <a:t>Wolgang</a:t>
            </a:r>
            <a:r>
              <a:rPr lang="en-US" dirty="0"/>
              <a:t> Lux in 1994 to make</a:t>
            </a:r>
          </a:p>
          <a:p>
            <a:r>
              <a:rPr lang="en-US" dirty="0"/>
              <a:t>You nuthouse. And selling logical LUX, do </a:t>
            </a:r>
          </a:p>
          <a:p>
            <a:r>
              <a:rPr lang="en-US" dirty="0"/>
              <a:t>Like the </a:t>
            </a:r>
            <a:r>
              <a:rPr lang="en-US" dirty="0" err="1"/>
              <a:t>Gravition</a:t>
            </a:r>
            <a:r>
              <a:rPr lang="en-US" dirty="0"/>
              <a:t> on the Moon LUX</a:t>
            </a:r>
          </a:p>
          <a:p>
            <a:r>
              <a:rPr lang="en-US" dirty="0"/>
              <a:t>Machine, in 2023. Alone.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9A3A29-056D-4351-96C2-EFDB31B8CFCF}"/>
              </a:ext>
            </a:extLst>
          </p:cNvPr>
          <p:cNvCxnSpPr>
            <a:cxnSpLocks/>
          </p:cNvCxnSpPr>
          <p:nvPr/>
        </p:nvCxnSpPr>
        <p:spPr>
          <a:xfrm>
            <a:off x="5609107" y="4577773"/>
            <a:ext cx="2308448" cy="21764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52FE51-A46D-45DE-A28F-093AD625E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6799" y="4718442"/>
            <a:ext cx="2533333" cy="18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29DAE7-4DB5-4FC5-ABE2-65BA2242D7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3465" y="5518995"/>
            <a:ext cx="436839" cy="45742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082B39-0383-4327-BC73-913A18DB231C}"/>
              </a:ext>
            </a:extLst>
          </p:cNvPr>
          <p:cNvCxnSpPr>
            <a:cxnSpLocks/>
          </p:cNvCxnSpPr>
          <p:nvPr/>
        </p:nvCxnSpPr>
        <p:spPr>
          <a:xfrm>
            <a:off x="4670132" y="5354977"/>
            <a:ext cx="2308448" cy="21764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361422-B244-4B75-822B-E6E9D213301B}"/>
              </a:ext>
            </a:extLst>
          </p:cNvPr>
          <p:cNvSpPr txBox="1"/>
          <p:nvPr/>
        </p:nvSpPr>
        <p:spPr>
          <a:xfrm>
            <a:off x="2009450" y="4393107"/>
            <a:ext cx="21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BRAND: LUXEMBURG</a:t>
            </a:r>
          </a:p>
        </p:txBody>
      </p:sp>
    </p:spTree>
    <p:extLst>
      <p:ext uri="{BB962C8B-B14F-4D97-AF65-F5344CB8AC3E}">
        <p14:creationId xmlns:p14="http://schemas.microsoft.com/office/powerpoint/2010/main" val="290627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35C50A-2968-4948-8084-7B92AF3D49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95" y="91963"/>
            <a:ext cx="2067616" cy="2067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3F454D-5C6C-4F1E-9FBD-DD1029408925}"/>
              </a:ext>
            </a:extLst>
          </p:cNvPr>
          <p:cNvSpPr txBox="1"/>
          <p:nvPr/>
        </p:nvSpPr>
        <p:spPr>
          <a:xfrm>
            <a:off x="7836554" y="103780"/>
            <a:ext cx="37127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deatlh</a:t>
            </a:r>
            <a:r>
              <a:rPr lang="en-US" dirty="0"/>
              <a:t> </a:t>
            </a:r>
            <a:r>
              <a:rPr lang="en-US" dirty="0" err="1"/>
              <a:t>pentaly</a:t>
            </a:r>
            <a:r>
              <a:rPr lang="en-US" dirty="0"/>
              <a:t> for your family </a:t>
            </a:r>
          </a:p>
          <a:p>
            <a:r>
              <a:rPr lang="en-US" dirty="0"/>
              <a:t>With sexual abuse</a:t>
            </a:r>
          </a:p>
          <a:p>
            <a:r>
              <a:rPr lang="en-US" dirty="0"/>
              <a:t>PREA even as child, LIVE!</a:t>
            </a:r>
          </a:p>
          <a:p>
            <a:endParaRPr lang="en-US" dirty="0"/>
          </a:p>
          <a:p>
            <a:r>
              <a:rPr lang="en-US" dirty="0"/>
              <a:t>For scientific professional killing more</a:t>
            </a:r>
          </a:p>
          <a:p>
            <a:r>
              <a:rPr lang="en-US" dirty="0"/>
              <a:t>Preop and </a:t>
            </a:r>
            <a:r>
              <a:rPr lang="en-US" dirty="0" err="1"/>
              <a:t>Terrirosm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B458A-B642-4F14-86C1-33A8D3540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1" y="2374032"/>
            <a:ext cx="1990725" cy="2295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3F656A-31EC-4A40-B130-C9859D832F3C}"/>
              </a:ext>
            </a:extLst>
          </p:cNvPr>
          <p:cNvSpPr/>
          <p:nvPr/>
        </p:nvSpPr>
        <p:spPr>
          <a:xfrm>
            <a:off x="7718637" y="2311979"/>
            <a:ext cx="1236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That’s right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86619B-B126-4015-8392-C6D49573D9AB}"/>
              </a:ext>
            </a:extLst>
          </p:cNvPr>
          <p:cNvCxnSpPr/>
          <p:nvPr/>
        </p:nvCxnSpPr>
        <p:spPr>
          <a:xfrm>
            <a:off x="5443280" y="4637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5B6ED9C-8987-4388-9964-DCB9F6838029}"/>
              </a:ext>
            </a:extLst>
          </p:cNvPr>
          <p:cNvSpPr/>
          <p:nvPr/>
        </p:nvSpPr>
        <p:spPr>
          <a:xfrm>
            <a:off x="5984544" y="101609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A43A0-D9A7-4D0C-A702-0999F219C17E}"/>
              </a:ext>
            </a:extLst>
          </p:cNvPr>
          <p:cNvCxnSpPr/>
          <p:nvPr/>
        </p:nvCxnSpPr>
        <p:spPr>
          <a:xfrm>
            <a:off x="5566310" y="2311979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0447" y="211314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3983304" y="330034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14A41-2629-4014-B6D3-A551705C58A7}"/>
              </a:ext>
            </a:extLst>
          </p:cNvPr>
          <p:cNvSpPr txBox="1"/>
          <p:nvPr/>
        </p:nvSpPr>
        <p:spPr>
          <a:xfrm>
            <a:off x="-34602" y="3491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0B978A-AB7F-4DFD-8D87-01C312FBCF22}"/>
              </a:ext>
            </a:extLst>
          </p:cNvPr>
          <p:cNvSpPr/>
          <p:nvPr/>
        </p:nvSpPr>
        <p:spPr>
          <a:xfrm>
            <a:off x="1797128" y="4252200"/>
            <a:ext cx="2186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HOMICIDE: LUX</a:t>
            </a:r>
          </a:p>
          <a:p>
            <a:r>
              <a:rPr lang="en-US" dirty="0"/>
              <a:t>BRAND: LUXEMBURG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6A1D9B-52AB-400B-9D57-82D409A1F7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6615" y="4995057"/>
            <a:ext cx="2533333" cy="18095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F659D0-3DC9-40A1-9CEB-DD37D119B0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7346" y="5871942"/>
            <a:ext cx="436839" cy="4574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EE307-443C-4FDA-A708-8998ED803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9833" y="2763695"/>
            <a:ext cx="1814375" cy="148850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3C8553-7016-49FD-B40F-EC6019D5775B}"/>
              </a:ext>
            </a:extLst>
          </p:cNvPr>
          <p:cNvCxnSpPr>
            <a:cxnSpLocks/>
          </p:cNvCxnSpPr>
          <p:nvPr/>
        </p:nvCxnSpPr>
        <p:spPr>
          <a:xfrm flipH="1">
            <a:off x="4620416" y="5721770"/>
            <a:ext cx="38749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86AAE8-5863-4F70-8C93-B18CB9BEB29D}"/>
              </a:ext>
            </a:extLst>
          </p:cNvPr>
          <p:cNvSpPr txBox="1"/>
          <p:nvPr/>
        </p:nvSpPr>
        <p:spPr>
          <a:xfrm>
            <a:off x="8675882" y="5460160"/>
            <a:ext cx="2886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JFK.BULLET(GRAVITY MOON)</a:t>
            </a:r>
          </a:p>
          <a:p>
            <a:r>
              <a:rPr lang="en-US" sz="1000" b="1" dirty="0" err="1"/>
              <a:t>Maxplank</a:t>
            </a:r>
            <a:endParaRPr lang="en-US" sz="1000" b="1" dirty="0"/>
          </a:p>
          <a:p>
            <a:r>
              <a:rPr lang="en-US" sz="1000" b="1" dirty="0"/>
              <a:t>PREA: IBM.DAMIER.FILED.PAPER</a:t>
            </a:r>
          </a:p>
          <a:p>
            <a:endParaRPr lang="en-US" sz="1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73A2A-84E5-46D7-A0D9-D2CCF47BE110}"/>
              </a:ext>
            </a:extLst>
          </p:cNvPr>
          <p:cNvCxnSpPr>
            <a:cxnSpLocks/>
          </p:cNvCxnSpPr>
          <p:nvPr/>
        </p:nvCxnSpPr>
        <p:spPr>
          <a:xfrm flipH="1">
            <a:off x="2045593" y="4898531"/>
            <a:ext cx="1990416" cy="1906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EC870A-CBDF-4189-92E9-38840A4208C4}"/>
              </a:ext>
            </a:extLst>
          </p:cNvPr>
          <p:cNvCxnSpPr>
            <a:cxnSpLocks/>
          </p:cNvCxnSpPr>
          <p:nvPr/>
        </p:nvCxnSpPr>
        <p:spPr>
          <a:xfrm>
            <a:off x="9983973" y="5603358"/>
            <a:ext cx="1456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CEA1F5-BD88-499C-877F-91F7F119A9BB}"/>
              </a:ext>
            </a:extLst>
          </p:cNvPr>
          <p:cNvCxnSpPr>
            <a:stCxn id="19" idx="1"/>
          </p:cNvCxnSpPr>
          <p:nvPr/>
        </p:nvCxnSpPr>
        <p:spPr>
          <a:xfrm flipV="1">
            <a:off x="8675882" y="5851557"/>
            <a:ext cx="616974" cy="2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7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CADAF-9F29-4567-BF1A-1C14268F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28" y="422628"/>
            <a:ext cx="1990725" cy="229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9" y="3036251"/>
            <a:ext cx="2067616" cy="2067616"/>
          </a:xfrm>
          <a:prstGeom prst="rect">
            <a:avLst/>
          </a:prstGeom>
        </p:spPr>
      </p:pic>
      <p:pic>
        <p:nvPicPr>
          <p:cNvPr id="1026" name="Picture 2" descr="IBM Newsroom - Michelle H. Browdy">
            <a:extLst>
              <a:ext uri="{FF2B5EF4-FFF2-40B4-BE49-F238E27FC236}">
                <a16:creationId xmlns:a16="http://schemas.microsoft.com/office/drawing/2014/main" id="{9059E10B-ADD0-4D1A-93C5-D1FAE342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57" y="816089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AE656-BC46-4635-B0C4-2B9F6B86C16D}"/>
              </a:ext>
            </a:extLst>
          </p:cNvPr>
          <p:cNvSpPr txBox="1"/>
          <p:nvPr/>
        </p:nvSpPr>
        <p:spPr>
          <a:xfrm>
            <a:off x="10568763" y="1307805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know about</a:t>
            </a:r>
          </a:p>
          <a:p>
            <a:r>
              <a:rPr lang="en-US" strike="sngStrike" dirty="0"/>
              <a:t>Child abuse. I</a:t>
            </a:r>
          </a:p>
          <a:p>
            <a:r>
              <a:rPr lang="en-US" strike="sngStrike" dirty="0"/>
              <a:t>Will wait.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D5E1C-EC59-4C80-A39D-B01B4DB89896}"/>
              </a:ext>
            </a:extLst>
          </p:cNvPr>
          <p:cNvSpPr/>
          <p:nvPr/>
        </p:nvSpPr>
        <p:spPr>
          <a:xfrm>
            <a:off x="8003553" y="234882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234085" y="3429000"/>
            <a:ext cx="405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It is a further </a:t>
            </a:r>
            <a:r>
              <a:rPr lang="en-US" strike="sngStrike" dirty="0" err="1"/>
              <a:t>extention</a:t>
            </a:r>
            <a:r>
              <a:rPr lang="en-US" strike="sngStrike" dirty="0"/>
              <a:t> of the Third Reich</a:t>
            </a:r>
          </a:p>
          <a:p>
            <a:r>
              <a:rPr lang="en-US" strike="sngStrike" dirty="0"/>
              <a:t>For TERROSIM again the United States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C9A9EA-0F2E-4BFE-9554-F741760F2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583" y="858944"/>
            <a:ext cx="688301" cy="923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409552" y="318855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515B3-4C72-44FA-98C1-0FC3CA361186}"/>
              </a:ext>
            </a:extLst>
          </p:cNvPr>
          <p:cNvCxnSpPr/>
          <p:nvPr/>
        </p:nvCxnSpPr>
        <p:spPr>
          <a:xfrm>
            <a:off x="5932730" y="4004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012828" y="2881232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F46DB19-4C46-4707-8CAD-6EAEBE3062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14" y="4198057"/>
            <a:ext cx="841776" cy="841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6129850" y="5382497"/>
            <a:ext cx="24198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They are all infected!</a:t>
            </a:r>
          </a:p>
          <a:p>
            <a:r>
              <a:rPr lang="en-US" strike="sngStrike" dirty="0"/>
              <a:t>And you do the work</a:t>
            </a:r>
          </a:p>
          <a:p>
            <a:r>
              <a:rPr lang="en-US" strike="sngStrike" dirty="0"/>
              <a:t>Delegation</a:t>
            </a:r>
          </a:p>
          <a:p>
            <a:r>
              <a:rPr lang="en-US" strike="sngStrike" dirty="0"/>
              <a:t>LABOR_CODE Microsoft</a:t>
            </a:r>
          </a:p>
          <a:p>
            <a:r>
              <a:rPr lang="en-US" strike="sngStrike" dirty="0"/>
              <a:t>COINTOWN anyone?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0E5E5B-D232-4153-ABCA-4538A1F9FFCF}"/>
              </a:ext>
            </a:extLst>
          </p:cNvPr>
          <p:cNvCxnSpPr>
            <a:cxnSpLocks/>
          </p:cNvCxnSpPr>
          <p:nvPr/>
        </p:nvCxnSpPr>
        <p:spPr>
          <a:xfrm>
            <a:off x="8794251" y="688187"/>
            <a:ext cx="1521529" cy="2677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1478ED-0E42-4B60-B6DF-AFE45467BEAB}"/>
              </a:ext>
            </a:extLst>
          </p:cNvPr>
          <p:cNvCxnSpPr>
            <a:cxnSpLocks/>
          </p:cNvCxnSpPr>
          <p:nvPr/>
        </p:nvCxnSpPr>
        <p:spPr>
          <a:xfrm>
            <a:off x="9251286" y="4021994"/>
            <a:ext cx="1037209" cy="14583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9A583A5-D0E6-473C-B1E1-677015137097}"/>
              </a:ext>
            </a:extLst>
          </p:cNvPr>
          <p:cNvSpPr/>
          <p:nvPr/>
        </p:nvSpPr>
        <p:spPr>
          <a:xfrm>
            <a:off x="10305148" y="459316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E4BAEB-EDB1-43AC-952F-A78EC450B7D0}"/>
              </a:ext>
            </a:extLst>
          </p:cNvPr>
          <p:cNvCxnSpPr>
            <a:cxnSpLocks/>
          </p:cNvCxnSpPr>
          <p:nvPr/>
        </p:nvCxnSpPr>
        <p:spPr>
          <a:xfrm>
            <a:off x="10301493" y="751190"/>
            <a:ext cx="752942" cy="10096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8806149" y="311437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NY, CA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endCxn id="68" idx="3"/>
          </p:cNvCxnSpPr>
          <p:nvPr/>
        </p:nvCxnSpPr>
        <p:spPr>
          <a:xfrm>
            <a:off x="8963247" y="3299039"/>
            <a:ext cx="996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5670" y="5201441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8925670" y="4962497"/>
            <a:ext cx="2227520" cy="179587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07021F6-CD4D-4ED7-A2DF-F2D7F2C423F6}"/>
              </a:ext>
            </a:extLst>
          </p:cNvPr>
          <p:cNvSpPr/>
          <p:nvPr/>
        </p:nvSpPr>
        <p:spPr>
          <a:xfrm>
            <a:off x="10732593" y="555019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</p:spTree>
    <p:extLst>
      <p:ext uri="{BB962C8B-B14F-4D97-AF65-F5344CB8AC3E}">
        <p14:creationId xmlns:p14="http://schemas.microsoft.com/office/powerpoint/2010/main" val="276516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147AB6-3672-4118-A0DD-361C9E80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592" y="813616"/>
            <a:ext cx="2142857" cy="25523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AEC1AEF-7ABF-4365-AF14-2D0F8D8C2464}"/>
              </a:ext>
            </a:extLst>
          </p:cNvPr>
          <p:cNvSpPr/>
          <p:nvPr/>
        </p:nvSpPr>
        <p:spPr>
          <a:xfrm>
            <a:off x="4099304" y="7981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CADAF-9F29-4567-BF1A-1C14268F7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28" y="422628"/>
            <a:ext cx="1990725" cy="2295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E31463-3A21-420C-86DD-D055255818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9" y="3036251"/>
            <a:ext cx="2067616" cy="2067616"/>
          </a:xfrm>
          <a:prstGeom prst="rect">
            <a:avLst/>
          </a:prstGeom>
        </p:spPr>
      </p:pic>
      <p:pic>
        <p:nvPicPr>
          <p:cNvPr id="1026" name="Picture 2" descr="IBM Newsroom - Michelle H. Browdy">
            <a:extLst>
              <a:ext uri="{FF2B5EF4-FFF2-40B4-BE49-F238E27FC236}">
                <a16:creationId xmlns:a16="http://schemas.microsoft.com/office/drawing/2014/main" id="{9059E10B-ADD0-4D1A-93C5-D1FAE342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557" y="816089"/>
            <a:ext cx="15144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AE656-BC46-4635-B0C4-2B9F6B86C16D}"/>
              </a:ext>
            </a:extLst>
          </p:cNvPr>
          <p:cNvSpPr txBox="1"/>
          <p:nvPr/>
        </p:nvSpPr>
        <p:spPr>
          <a:xfrm>
            <a:off x="10568763" y="1307805"/>
            <a:ext cx="143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know about</a:t>
            </a:r>
          </a:p>
          <a:p>
            <a:r>
              <a:rPr lang="en-US" strike="sngStrike" dirty="0"/>
              <a:t>Child abuse. I</a:t>
            </a:r>
          </a:p>
          <a:p>
            <a:r>
              <a:rPr lang="en-US" strike="sngStrike" dirty="0"/>
              <a:t>Will wait.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D5E1C-EC59-4C80-A39D-B01B4DB89896}"/>
              </a:ext>
            </a:extLst>
          </p:cNvPr>
          <p:cNvSpPr/>
          <p:nvPr/>
        </p:nvSpPr>
        <p:spPr>
          <a:xfrm>
            <a:off x="8003553" y="234882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51424F-879E-4D8C-BAD0-83F04B9A41F0}"/>
              </a:ext>
            </a:extLst>
          </p:cNvPr>
          <p:cNvSpPr/>
          <p:nvPr/>
        </p:nvSpPr>
        <p:spPr>
          <a:xfrm>
            <a:off x="8234085" y="3429000"/>
            <a:ext cx="4058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It is a further </a:t>
            </a:r>
            <a:r>
              <a:rPr lang="en-US" strike="sngStrike" dirty="0" err="1"/>
              <a:t>extention</a:t>
            </a:r>
            <a:r>
              <a:rPr lang="en-US" strike="sngStrike" dirty="0"/>
              <a:t> of the Third Reich</a:t>
            </a:r>
          </a:p>
          <a:p>
            <a:r>
              <a:rPr lang="en-US" strike="sngStrike" dirty="0"/>
              <a:t>For TERROSIM again the United States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C9A9EA-0F2E-4BFE-9554-F741760F20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583" y="858944"/>
            <a:ext cx="688301" cy="923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95C5DC-D961-425C-B554-F39FAA92B3D8}"/>
              </a:ext>
            </a:extLst>
          </p:cNvPr>
          <p:cNvSpPr txBox="1"/>
          <p:nvPr/>
        </p:nvSpPr>
        <p:spPr>
          <a:xfrm>
            <a:off x="10409552" y="318855"/>
            <a:ext cx="175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ATOM(Andrews)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515B3-4C72-44FA-98C1-0FC3CA361186}"/>
              </a:ext>
            </a:extLst>
          </p:cNvPr>
          <p:cNvCxnSpPr/>
          <p:nvPr/>
        </p:nvCxnSpPr>
        <p:spPr>
          <a:xfrm>
            <a:off x="5932730" y="400456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E8B03-A43F-4B15-BD22-FD6C6FC820B3}"/>
              </a:ext>
            </a:extLst>
          </p:cNvPr>
          <p:cNvCxnSpPr/>
          <p:nvPr/>
        </p:nvCxnSpPr>
        <p:spPr>
          <a:xfrm>
            <a:off x="6012828" y="2881232"/>
            <a:ext cx="2392325" cy="2339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F46DB19-4C46-4707-8CAD-6EAEBE3062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814" y="4198057"/>
            <a:ext cx="841776" cy="8417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4900FA-4EF7-4B0E-9F13-54A3C3903D8B}"/>
              </a:ext>
            </a:extLst>
          </p:cNvPr>
          <p:cNvSpPr/>
          <p:nvPr/>
        </p:nvSpPr>
        <p:spPr>
          <a:xfrm>
            <a:off x="6129850" y="5382497"/>
            <a:ext cx="24198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They are all infected!</a:t>
            </a:r>
          </a:p>
          <a:p>
            <a:r>
              <a:rPr lang="en-US" strike="sngStrike" dirty="0"/>
              <a:t>And you do the work</a:t>
            </a:r>
          </a:p>
          <a:p>
            <a:r>
              <a:rPr lang="en-US" strike="sngStrike" dirty="0"/>
              <a:t>Delegation</a:t>
            </a:r>
          </a:p>
          <a:p>
            <a:r>
              <a:rPr lang="en-US" strike="sngStrike" dirty="0"/>
              <a:t>LABOR_CODE Microsoft</a:t>
            </a:r>
          </a:p>
          <a:p>
            <a:r>
              <a:rPr lang="en-US" strike="sngStrike" dirty="0"/>
              <a:t>COINTOWN anyone?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0E5E5B-D232-4153-ABCA-4538A1F9FFCF}"/>
              </a:ext>
            </a:extLst>
          </p:cNvPr>
          <p:cNvCxnSpPr>
            <a:cxnSpLocks/>
          </p:cNvCxnSpPr>
          <p:nvPr/>
        </p:nvCxnSpPr>
        <p:spPr>
          <a:xfrm>
            <a:off x="8794251" y="688187"/>
            <a:ext cx="1521529" cy="26778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1478ED-0E42-4B60-B6DF-AFE45467BEAB}"/>
              </a:ext>
            </a:extLst>
          </p:cNvPr>
          <p:cNvCxnSpPr>
            <a:cxnSpLocks/>
          </p:cNvCxnSpPr>
          <p:nvPr/>
        </p:nvCxnSpPr>
        <p:spPr>
          <a:xfrm>
            <a:off x="9251286" y="4021994"/>
            <a:ext cx="1037209" cy="14583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9A583A5-D0E6-473C-B1E1-677015137097}"/>
              </a:ext>
            </a:extLst>
          </p:cNvPr>
          <p:cNvSpPr/>
          <p:nvPr/>
        </p:nvSpPr>
        <p:spPr>
          <a:xfrm>
            <a:off x="10305148" y="459316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E4BAEB-EDB1-43AC-952F-A78EC450B7D0}"/>
              </a:ext>
            </a:extLst>
          </p:cNvPr>
          <p:cNvCxnSpPr>
            <a:cxnSpLocks/>
          </p:cNvCxnSpPr>
          <p:nvPr/>
        </p:nvCxnSpPr>
        <p:spPr>
          <a:xfrm>
            <a:off x="10301493" y="751190"/>
            <a:ext cx="752942" cy="10096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99979AF-190A-4CE5-BD1E-8E136772728C}"/>
              </a:ext>
            </a:extLst>
          </p:cNvPr>
          <p:cNvSpPr txBox="1"/>
          <p:nvPr/>
        </p:nvSpPr>
        <p:spPr>
          <a:xfrm>
            <a:off x="8806149" y="3114373"/>
            <a:ext cx="115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NY, CA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4599D6-81B1-4B41-99C2-D43E8DFFD10F}"/>
              </a:ext>
            </a:extLst>
          </p:cNvPr>
          <p:cNvCxnSpPr>
            <a:endCxn id="68" idx="3"/>
          </p:cNvCxnSpPr>
          <p:nvPr/>
        </p:nvCxnSpPr>
        <p:spPr>
          <a:xfrm>
            <a:off x="8963247" y="3299039"/>
            <a:ext cx="996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8B8A9471-0792-4844-AD9E-901DB813AC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5670" y="5201441"/>
            <a:ext cx="2067616" cy="1395324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E3B6A6-BDA9-4EDB-80E2-992672DD9F45}"/>
              </a:ext>
            </a:extLst>
          </p:cNvPr>
          <p:cNvCxnSpPr>
            <a:cxnSpLocks/>
          </p:cNvCxnSpPr>
          <p:nvPr/>
        </p:nvCxnSpPr>
        <p:spPr>
          <a:xfrm>
            <a:off x="8925670" y="4962497"/>
            <a:ext cx="2227520" cy="179587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07021F6-CD4D-4ED7-A2DF-F2D7F2C423F6}"/>
              </a:ext>
            </a:extLst>
          </p:cNvPr>
          <p:cNvSpPr/>
          <p:nvPr/>
        </p:nvSpPr>
        <p:spPr>
          <a:xfrm>
            <a:off x="10732593" y="5550195"/>
            <a:ext cx="1504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 have to wait.</a:t>
            </a:r>
          </a:p>
        </p:txBody>
      </p:sp>
    </p:spTree>
    <p:extLst>
      <p:ext uri="{BB962C8B-B14F-4D97-AF65-F5344CB8AC3E}">
        <p14:creationId xmlns:p14="http://schemas.microsoft.com/office/powerpoint/2010/main" val="218565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874</Words>
  <Application>Microsoft Office PowerPoint</Application>
  <PresentationFormat>Widescreen</PresentationFormat>
  <Paragraphs>262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Custom-tc-cen06</dc:creator>
  <cp:lastModifiedBy>Custom-tc-cen06</cp:lastModifiedBy>
  <cp:revision>19</cp:revision>
  <dcterms:created xsi:type="dcterms:W3CDTF">2023-02-25T17:46:28Z</dcterms:created>
  <dcterms:modified xsi:type="dcterms:W3CDTF">2023-02-25T21:42:19Z</dcterms:modified>
</cp:coreProperties>
</file>