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C3A-0AE3-4E42-9A38-AFC2367D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4F27-6A9C-4FA9-A87A-4A3B8F8A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5C6B-782E-44FE-BA5D-36AB0AC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7F39-105C-497A-BC3F-7F397E6F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2098-BB8A-4865-B393-88058D7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DCC4-854C-404F-9AC5-0AAC570A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319F-8ACF-4D69-B49E-8B1FF1BF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7FFE-AEF0-423D-A85F-AB52944B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EA9A-685B-43C2-B561-EC3F839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AED0-BA22-42A9-8435-08960EE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63C2-229D-4228-855F-80AA8F05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6DC4-A3B7-4356-B4AD-C67D0311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9DD5-B08B-48A9-A416-D8A782F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FAF-A402-4104-8422-68C0665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10E1-AEC3-4F0D-924E-DCBDF47F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22E-BE8B-4419-88F5-54210453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EA1A-900A-40FC-9749-62138A6F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C-14D0-4FC7-9939-20E4485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6638-9A1F-4926-A37E-CA165A56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84C8-57DD-4F44-9E38-4933ED9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92C-D8B3-4BE8-8A46-78F6C7E6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F569-D6F3-468E-856A-DF9ED339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DB1A-D2E7-4B5A-B00E-26BDDC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CE59-764F-4D33-813D-4D3EA23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0F69-06CF-4156-B03B-E31B1016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AFA-B187-49D2-9194-B4CA774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D398-5DDF-46C5-9494-7C1756FA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7FC8-8320-4A0E-9634-DA730A68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839E-C6AE-40BC-ADB8-06BE45D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C69C-BEF8-4919-A782-592F6D1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80AA-17D9-4E24-B17E-984B16E7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4E5-69AA-4313-B68B-51FFE6F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6D476-EE51-4020-BFD3-0D4F3685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352B-FCA0-4E10-B7CC-CD25F34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87AC-4F18-4044-B76A-E736BC4B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07C6-1668-4264-A974-4C2F1AA7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08C1-256A-4D70-9B2C-0A3903E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A3EC-2440-4973-8253-D553658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526E-3D27-4A6C-89D7-7A3E6F0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0781-E9B8-4344-95BA-F3CE48D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FD56-B5B7-461B-A0B3-90D7C6B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3216-9EB5-4ABC-A800-40361E9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24A3-F391-40D9-81FA-2FD0679A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65E50-657C-4EF5-994D-BE6F8A37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BCD87-ABE9-4E31-90F4-6047DD61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8571-7495-46EB-8F94-35662EF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5901-5AB8-4A7E-B9A4-295F8775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4FD-E8BA-417F-B01F-C6BF7766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D76-0122-4E89-B57A-EAC9541C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0724-84C0-49A3-A2D3-9F3369E7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E7D4-A9A3-47EE-9056-D63AFE0F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B6E7-DCAB-4950-BEC3-3CC1949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0DD-0BE6-4B41-B50B-346F2E7A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ECA22-3D23-4D4F-9751-D5FB4F77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C346-3372-41E0-A5DD-95C2A73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D46-F994-48B4-BA4F-EA6F32C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3808-03E6-4E66-B54F-9A0C0E5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38AC-B5F6-4593-B78D-67EDFEDE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EA2D-FA31-4B4A-94AA-14196655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4C21-1A19-47C5-8111-010260C0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FB88-06D0-4DA7-990A-88020E83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48C3-6555-414F-A175-AD35FBC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3E91-2C42-49CD-B997-E7C57DBB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4.jp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27.jp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uscode.house.gov/view.xhtml?path=/prelim@title18/part1/chapter84&amp;edition=preli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074" y="1670900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8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dirty="0"/>
              <a:t>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</p:spTree>
    <p:extLst>
      <p:ext uri="{BB962C8B-B14F-4D97-AF65-F5344CB8AC3E}">
        <p14:creationId xmlns:p14="http://schemas.microsoft.com/office/powerpoint/2010/main" val="25358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27" y="654641"/>
            <a:ext cx="2067616" cy="2067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687425" y="820221"/>
            <a:ext cx="178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Great Job Renata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305148" y="157732"/>
            <a:ext cx="175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  <a:p>
            <a:r>
              <a:rPr lang="en-US" b="1" dirty="0"/>
              <a:t>CLOCK(Quartz)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494160" y="382390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8636100" y="2946735"/>
            <a:ext cx="2884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Kindesmisshandlung</a:t>
            </a:r>
            <a:r>
              <a:rPr lang="en-US" strike="sngStrike" dirty="0"/>
              <a:t> in Texas</a:t>
            </a:r>
          </a:p>
          <a:p>
            <a:r>
              <a:rPr lang="en-US" strike="sngStrike" dirty="0"/>
              <a:t>Der </a:t>
            </a:r>
            <a:r>
              <a:rPr lang="en-US" strike="sngStrike" dirty="0" err="1"/>
              <a:t>Auswanderer</a:t>
            </a:r>
            <a:r>
              <a:rPr lang="en-US" strike="sngStrike" dirty="0"/>
              <a:t> </a:t>
            </a:r>
          </a:p>
          <a:p>
            <a:r>
              <a:rPr lang="en-US" strike="sngStrike" dirty="0"/>
              <a:t>Arnold </a:t>
            </a:r>
            <a:r>
              <a:rPr lang="en-US" strike="sngStrike" dirty="0" err="1"/>
              <a:t>Schwarzegger</a:t>
            </a:r>
            <a:br>
              <a:rPr lang="en-US" strike="sngStrike" dirty="0"/>
            </a:br>
            <a:r>
              <a:rPr lang="en-US" strike="sngStrike" dirty="0"/>
              <a:t>Die </a:t>
            </a:r>
            <a:r>
              <a:rPr lang="en-US" strike="sngStrike" dirty="0" err="1"/>
              <a:t>Totesstraffe</a:t>
            </a:r>
            <a:endParaRPr lang="en-US" strike="sngStrik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6481207" y="4507097"/>
            <a:ext cx="531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Stattsexamen</a:t>
            </a:r>
            <a:r>
              <a:rPr lang="en-US" strike="sngStrike" dirty="0"/>
              <a:t> DE 00.1 Timer Trucks Anal,  Apple Sweep</a:t>
            </a:r>
          </a:p>
          <a:p>
            <a:r>
              <a:rPr lang="en-US" strike="sngStrike" dirty="0"/>
              <a:t>                                      </a:t>
            </a:r>
            <a:r>
              <a:rPr lang="en-US" strike="sngStrike" dirty="0" err="1"/>
              <a:t>Ibm.dmail.apple.jvm</a:t>
            </a:r>
            <a:endParaRPr lang="en-US" strike="sngStrike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cxnSpLocks/>
          </p:cNvCxnSpPr>
          <p:nvPr/>
        </p:nvCxnSpPr>
        <p:spPr>
          <a:xfrm flipV="1">
            <a:off x="6366884" y="4687403"/>
            <a:ext cx="996231" cy="10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68" y="2972088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6366884" y="3031297"/>
            <a:ext cx="2404976" cy="116676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FB28E01-F0B4-4455-ACA2-120558CA9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7" y="4885719"/>
            <a:ext cx="2067616" cy="20676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7CE0AE-EF7E-4175-A658-B4B8EF9C89FB}"/>
              </a:ext>
            </a:extLst>
          </p:cNvPr>
          <p:cNvSpPr/>
          <p:nvPr/>
        </p:nvSpPr>
        <p:spPr>
          <a:xfrm>
            <a:off x="8521968" y="5234915"/>
            <a:ext cx="178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Great Job Renata</a:t>
            </a:r>
          </a:p>
          <a:p>
            <a:r>
              <a:rPr lang="en-US" strike="sngStrike" dirty="0" err="1"/>
              <a:t>Renau</a:t>
            </a:r>
            <a:endParaRPr lang="en-US" strike="sngStrik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6F1CFB-D2E5-41AE-9693-68B11023B6A3}"/>
              </a:ext>
            </a:extLst>
          </p:cNvPr>
          <p:cNvCxnSpPr/>
          <p:nvPr/>
        </p:nvCxnSpPr>
        <p:spPr>
          <a:xfrm>
            <a:off x="6129643" y="48818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883A80-9741-4E15-AC9D-76BF234B4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9835" y="4830262"/>
            <a:ext cx="1514489" cy="187719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F3DF1A-1F9F-461B-8376-8B1383D0CB79}"/>
              </a:ext>
            </a:extLst>
          </p:cNvPr>
          <p:cNvCxnSpPr/>
          <p:nvPr/>
        </p:nvCxnSpPr>
        <p:spPr>
          <a:xfrm flipH="1" flipV="1">
            <a:off x="8771860" y="3167725"/>
            <a:ext cx="1956391" cy="5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13E708-D4F6-44DE-BECA-04D8BD07D9BC}"/>
              </a:ext>
            </a:extLst>
          </p:cNvPr>
          <p:cNvSpPr txBox="1"/>
          <p:nvPr/>
        </p:nvSpPr>
        <p:spPr>
          <a:xfrm>
            <a:off x="3477458" y="4163321"/>
            <a:ext cx="2974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EINSTEIN(</a:t>
            </a:r>
          </a:p>
          <a:p>
            <a:r>
              <a:rPr lang="en-US" dirty="0" err="1"/>
              <a:t>Ibm.jmv</a:t>
            </a:r>
            <a:r>
              <a:rPr lang="en-US" dirty="0"/>
              <a:t>  1D8723</a:t>
            </a:r>
          </a:p>
          <a:p>
            <a:r>
              <a:rPr lang="en-US" dirty="0" err="1"/>
              <a:t>Apple.jvm</a:t>
            </a:r>
            <a:r>
              <a:rPr lang="en-US" dirty="0"/>
              <a:t>: </a:t>
            </a:r>
            <a:r>
              <a:rPr lang="en-US" dirty="0" err="1"/>
              <a:t>Sweper</a:t>
            </a:r>
            <a:r>
              <a:rPr lang="en-US" dirty="0"/>
              <a:t>, PREA</a:t>
            </a:r>
          </a:p>
          <a:p>
            <a:r>
              <a:rPr lang="en-US" dirty="0"/>
              <a:t>Stuttgart Sweeper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And </a:t>
            </a:r>
            <a:r>
              <a:rPr lang="en-US" dirty="0" err="1"/>
              <a:t>Montirng</a:t>
            </a:r>
            <a:r>
              <a:rPr lang="en-US" dirty="0"/>
              <a:t> form </a:t>
            </a:r>
          </a:p>
          <a:p>
            <a:r>
              <a:rPr lang="en-US" dirty="0" err="1"/>
              <a:t>Renatio</a:t>
            </a:r>
            <a:r>
              <a:rPr lang="en-US" dirty="0"/>
              <a:t> or Kim. And of course</a:t>
            </a:r>
          </a:p>
          <a:p>
            <a:r>
              <a:rPr lang="en-US" dirty="0" err="1"/>
              <a:t>Gorbachefv</a:t>
            </a:r>
            <a:r>
              <a:rPr lang="en-US" dirty="0"/>
              <a:t> Soviet </a:t>
            </a:r>
            <a:r>
              <a:rPr lang="en-US" dirty="0" err="1"/>
              <a:t>Goolgers</a:t>
            </a:r>
            <a:endParaRPr lang="en-US" dirty="0"/>
          </a:p>
          <a:p>
            <a:r>
              <a:rPr lang="en-US" dirty="0"/>
              <a:t>[x] no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67C2A3-5835-4408-BDE2-D77578B355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80" y="4245550"/>
            <a:ext cx="1169423" cy="11694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A50AA5-E74B-4347-A877-216F7C39F0B2}"/>
              </a:ext>
            </a:extLst>
          </p:cNvPr>
          <p:cNvSpPr txBox="1"/>
          <p:nvPr/>
        </p:nvSpPr>
        <p:spPr>
          <a:xfrm>
            <a:off x="-52449" y="382390"/>
            <a:ext cx="1049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TERRORSIM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5DB825-8536-45D7-8FF1-810101797797}"/>
              </a:ext>
            </a:extLst>
          </p:cNvPr>
          <p:cNvCxnSpPr>
            <a:cxnSpLocks/>
          </p:cNvCxnSpPr>
          <p:nvPr/>
        </p:nvCxnSpPr>
        <p:spPr>
          <a:xfrm>
            <a:off x="2095780" y="4147064"/>
            <a:ext cx="1134323" cy="130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0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3208007" y="51348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!HUDSON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850" y="1812930"/>
            <a:ext cx="1233900" cy="2538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4453745" y="2449387"/>
            <a:ext cx="42832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BM Newsroom - Michelle H. Browdy">
            <a:extLst>
              <a:ext uri="{FF2B5EF4-FFF2-40B4-BE49-F238E27FC236}">
                <a16:creationId xmlns:a16="http://schemas.microsoft.com/office/drawing/2014/main" id="{C6278AFE-A62D-4959-9A3B-7ACCBE28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30" y="1130472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67F913-C4C2-4336-B2BC-79AE105979E4}"/>
              </a:ext>
            </a:extLst>
          </p:cNvPr>
          <p:cNvCxnSpPr/>
          <p:nvPr/>
        </p:nvCxnSpPr>
        <p:spPr>
          <a:xfrm>
            <a:off x="5394463" y="1169605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73C014-18D8-431F-B11A-AEB9F765F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0608" y="3781286"/>
            <a:ext cx="2874128" cy="233986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6B8A3D-FFFC-4ADF-BD91-077EA5398BE6}"/>
              </a:ext>
            </a:extLst>
          </p:cNvPr>
          <p:cNvCxnSpPr>
            <a:cxnSpLocks/>
          </p:cNvCxnSpPr>
          <p:nvPr/>
        </p:nvCxnSpPr>
        <p:spPr>
          <a:xfrm>
            <a:off x="5114585" y="3854142"/>
            <a:ext cx="2658714" cy="2514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5A1EE8-3255-4537-953F-F2F7982744A1}"/>
              </a:ext>
            </a:extLst>
          </p:cNvPr>
          <p:cNvSpPr txBox="1"/>
          <p:nvPr/>
        </p:nvSpPr>
        <p:spPr>
          <a:xfrm>
            <a:off x="4882067" y="3429000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PAPERS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7F4DC7-EEC2-4047-8041-5A589A0795DA}"/>
              </a:ext>
            </a:extLst>
          </p:cNvPr>
          <p:cNvSpPr txBox="1"/>
          <p:nvPr/>
        </p:nvSpPr>
        <p:spPr>
          <a:xfrm>
            <a:off x="2889053" y="4243516"/>
            <a:ext cx="13260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ATB.EVAL 0.1 FIELD PAPERS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1DC68B-7A92-4199-B463-3BD5FA4A73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27" y="1787617"/>
            <a:ext cx="2067616" cy="20676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2A8E2F-6DA4-47A6-B159-A1504D43E2DE}"/>
              </a:ext>
            </a:extLst>
          </p:cNvPr>
          <p:cNvSpPr txBox="1"/>
          <p:nvPr/>
        </p:nvSpPr>
        <p:spPr>
          <a:xfrm>
            <a:off x="10504042" y="1735604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 you Rice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8A91CD3-4949-49C5-89FA-31AD6C11E4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76" y="3751262"/>
            <a:ext cx="1314368" cy="9845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8E4A206-AFD9-4CB9-819D-038F897E79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9591" y="-47034"/>
            <a:ext cx="7530158" cy="97777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F20679-EDD7-423A-8B8B-AEDC1D6D7352}"/>
              </a:ext>
            </a:extLst>
          </p:cNvPr>
          <p:cNvCxnSpPr/>
          <p:nvPr/>
        </p:nvCxnSpPr>
        <p:spPr>
          <a:xfrm>
            <a:off x="8107699" y="1564361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3066D-EEA1-4581-AD9C-4E2CDD0AF1F8}"/>
              </a:ext>
            </a:extLst>
          </p:cNvPr>
          <p:cNvCxnSpPr>
            <a:cxnSpLocks/>
          </p:cNvCxnSpPr>
          <p:nvPr/>
        </p:nvCxnSpPr>
        <p:spPr>
          <a:xfrm>
            <a:off x="10685721" y="3781286"/>
            <a:ext cx="1327138" cy="13060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CDC9BE-D431-45B4-A9CD-8DF09CBCF179}"/>
              </a:ext>
            </a:extLst>
          </p:cNvPr>
          <p:cNvSpPr txBox="1"/>
          <p:nvPr/>
        </p:nvSpPr>
        <p:spPr>
          <a:xfrm>
            <a:off x="8407351" y="409624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 you </a:t>
            </a:r>
            <a:r>
              <a:rPr lang="en-US" strike="sngStrike" dirty="0" err="1"/>
              <a:t>Gorbi</a:t>
            </a:r>
            <a:endParaRPr lang="en-US" strike="sngStrik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B02943D-31A2-49E1-BF21-F10C5B5C43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3713" y="361652"/>
            <a:ext cx="3810000" cy="77152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AFA5C6-E458-4DC3-AE56-51C5AC820E32}"/>
              </a:ext>
            </a:extLst>
          </p:cNvPr>
          <p:cNvCxnSpPr>
            <a:cxnSpLocks/>
          </p:cNvCxnSpPr>
          <p:nvPr/>
        </p:nvCxnSpPr>
        <p:spPr>
          <a:xfrm>
            <a:off x="1239443" y="5876690"/>
            <a:ext cx="321430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A168E00-291E-438D-952D-500B9632E6E7}"/>
              </a:ext>
            </a:extLst>
          </p:cNvPr>
          <p:cNvSpPr txBox="1"/>
          <p:nvPr/>
        </p:nvSpPr>
        <p:spPr>
          <a:xfrm>
            <a:off x="1765005" y="550735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CLOCK(quartz)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F4B6751-1F06-4D77-B13B-7E267B1C9F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9653" y="4852200"/>
            <a:ext cx="692463" cy="858301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143F27-99EF-4E63-ADBA-CC894152B2B2}"/>
              </a:ext>
            </a:extLst>
          </p:cNvPr>
          <p:cNvCxnSpPr/>
          <p:nvPr/>
        </p:nvCxnSpPr>
        <p:spPr>
          <a:xfrm flipH="1">
            <a:off x="4309591" y="3904228"/>
            <a:ext cx="4097760" cy="16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C1BA4381-D924-48FC-9059-48E23557F9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1" y="4481776"/>
            <a:ext cx="1857375" cy="245745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F8E6F08-59C6-4547-B947-8DAF8CCB4609}"/>
              </a:ext>
            </a:extLst>
          </p:cNvPr>
          <p:cNvSpPr txBox="1"/>
          <p:nvPr/>
        </p:nvSpPr>
        <p:spPr>
          <a:xfrm>
            <a:off x="10500024" y="5507358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Jerry is sick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F28D90-7A2F-49B3-827A-8F6312C05E88}"/>
              </a:ext>
            </a:extLst>
          </p:cNvPr>
          <p:cNvCxnSpPr>
            <a:cxnSpLocks/>
          </p:cNvCxnSpPr>
          <p:nvPr/>
        </p:nvCxnSpPr>
        <p:spPr>
          <a:xfrm>
            <a:off x="10609228" y="5692024"/>
            <a:ext cx="1025671" cy="1622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88662A0E-8894-458F-BB96-E66BCF9956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456" y="5958532"/>
            <a:ext cx="740882" cy="74088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5D0D870-0FA5-46FD-A967-A661FF3284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49290" y="6022813"/>
            <a:ext cx="740882" cy="71865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F593A5-D4AD-41B6-9A34-6144DEC5CB15}"/>
              </a:ext>
            </a:extLst>
          </p:cNvPr>
          <p:cNvSpPr txBox="1"/>
          <p:nvPr/>
        </p:nvSpPr>
        <p:spPr>
          <a:xfrm>
            <a:off x="11157256" y="5827727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Hello Dieter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A1D2076-8B62-4F74-BC9A-7F7FAA6B0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004" y="6089337"/>
            <a:ext cx="373656" cy="76866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9CDB491-2A9A-42C8-A695-7453BB748632}"/>
              </a:ext>
            </a:extLst>
          </p:cNvPr>
          <p:cNvSpPr txBox="1"/>
          <p:nvPr/>
        </p:nvSpPr>
        <p:spPr>
          <a:xfrm>
            <a:off x="4044083" y="6265927"/>
            <a:ext cx="239700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trike="sngStrike" dirty="0"/>
              <a:t>The ignorance indicator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8E687-F43E-4477-8B9B-2F2932632120}"/>
              </a:ext>
            </a:extLst>
          </p:cNvPr>
          <p:cNvCxnSpPr/>
          <p:nvPr/>
        </p:nvCxnSpPr>
        <p:spPr>
          <a:xfrm flipV="1">
            <a:off x="6474006" y="6243384"/>
            <a:ext cx="5717994" cy="17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7B3FB9-F51F-4E20-8DAB-F1E491846281}"/>
              </a:ext>
            </a:extLst>
          </p:cNvPr>
          <p:cNvSpPr txBox="1"/>
          <p:nvPr/>
        </p:nvSpPr>
        <p:spPr>
          <a:xfrm>
            <a:off x="11116315" y="3498531"/>
            <a:ext cx="320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Gorche</a:t>
            </a:r>
            <a:r>
              <a:rPr lang="en-US" strike="sngStrike" dirty="0"/>
              <a:t>(</a:t>
            </a:r>
            <a:r>
              <a:rPr lang="en-US" strike="sngStrike" dirty="0" err="1"/>
              <a:t>dar</a:t>
            </a:r>
            <a:r>
              <a:rPr lang="en-US" strike="sngStrike" dirty="0"/>
              <a:t> </a:t>
            </a:r>
            <a:r>
              <a:rPr lang="en-US" strike="sngStrike" dirty="0" err="1"/>
              <a:t>maik</a:t>
            </a:r>
            <a:r>
              <a:rPr lang="en-US" strike="sngStrike" dirty="0"/>
              <a:t>, that is an </a:t>
            </a:r>
            <a:r>
              <a:rPr lang="en-US" strike="sngStrike" dirty="0" err="1"/>
              <a:t>idio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And Dr. Rice. I am SAP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670D4D-B6A7-4D55-AC31-C63BD98ABE02}"/>
              </a:ext>
            </a:extLst>
          </p:cNvPr>
          <p:cNvSpPr txBox="1"/>
          <p:nvPr/>
        </p:nvSpPr>
        <p:spPr>
          <a:xfrm>
            <a:off x="10656442" y="1888004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 you Rice</a:t>
            </a:r>
          </a:p>
        </p:txBody>
      </p:sp>
    </p:spTree>
    <p:extLst>
      <p:ext uri="{BB962C8B-B14F-4D97-AF65-F5344CB8AC3E}">
        <p14:creationId xmlns:p14="http://schemas.microsoft.com/office/powerpoint/2010/main" val="16791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074" y="1670900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</p:spTree>
    <p:extLst>
      <p:ext uri="{BB962C8B-B14F-4D97-AF65-F5344CB8AC3E}">
        <p14:creationId xmlns:p14="http://schemas.microsoft.com/office/powerpoint/2010/main" val="11292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</a:p>
          <a:p>
            <a:r>
              <a:rPr lang="en-US" u="sng" dirty="0">
                <a:hlinkClick r:id="rId6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2738769" y="1089795"/>
            <a:ext cx="1186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CIVIL &amp; CHILD ABUSE</a:t>
            </a:r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2757642" y="347097"/>
            <a:ext cx="318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REGEAN - </a:t>
            </a:r>
            <a:r>
              <a:rPr lang="en-US" b="1" dirty="0" err="1"/>
              <a:t>Michelbacher</a:t>
            </a:r>
            <a:r>
              <a:rPr lang="en-US" b="1" dirty="0"/>
              <a:t> Strasse</a:t>
            </a:r>
          </a:p>
          <a:p>
            <a:r>
              <a:rPr lang="en-US" b="1" dirty="0"/>
              <a:t>                - Red House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42671-E13A-4F77-9FE1-E7C0E764FEF6}"/>
              </a:ext>
            </a:extLst>
          </p:cNvPr>
          <p:cNvSpPr txBox="1"/>
          <p:nvPr/>
        </p:nvSpPr>
        <p:spPr>
          <a:xfrm>
            <a:off x="2748907" y="122423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1984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186" y="3726314"/>
            <a:ext cx="1233900" cy="2538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2847549" y="324433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>
            <a:cxnSpLocks/>
          </p:cNvCxnSpPr>
          <p:nvPr/>
        </p:nvCxnSpPr>
        <p:spPr>
          <a:xfrm flipH="1" flipV="1">
            <a:off x="6943060" y="1711842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>
            <a:cxnSpLocks/>
          </p:cNvCxnSpPr>
          <p:nvPr/>
        </p:nvCxnSpPr>
        <p:spPr>
          <a:xfrm flipH="1">
            <a:off x="6547486" y="2028177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>
            <a:cxnSpLocks/>
          </p:cNvCxnSpPr>
          <p:nvPr/>
        </p:nvCxnSpPr>
        <p:spPr>
          <a:xfrm flipH="1">
            <a:off x="6464595" y="2389373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AF03319-AAEC-45DE-89C9-3DD8608E9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093" y="1255703"/>
            <a:ext cx="1641999" cy="150323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D54F952-C91D-45D6-BDFA-A814345D3D57}"/>
              </a:ext>
            </a:extLst>
          </p:cNvPr>
          <p:cNvSpPr/>
          <p:nvPr/>
        </p:nvSpPr>
        <p:spPr>
          <a:xfrm>
            <a:off x="10914664" y="469975"/>
            <a:ext cx="79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CLOCK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892FA53-860F-4DB7-857F-3993BB2DFA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2885" y="3847212"/>
            <a:ext cx="1523810" cy="230476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3503584-F237-4F98-80CA-FF855E32DC1E}"/>
              </a:ext>
            </a:extLst>
          </p:cNvPr>
          <p:cNvSpPr/>
          <p:nvPr/>
        </p:nvSpPr>
        <p:spPr>
          <a:xfrm>
            <a:off x="5503608" y="3353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656EC68-A734-4BE6-9256-292CE564F7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196" y="1236948"/>
            <a:ext cx="1641999" cy="15032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F1BE5D-A41D-4258-8538-AA86F8244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864" y="3613666"/>
            <a:ext cx="1233900" cy="253830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E56C763-EA6C-452F-9A6D-B730F542CF3A}"/>
              </a:ext>
            </a:extLst>
          </p:cNvPr>
          <p:cNvSpPr txBox="1"/>
          <p:nvPr/>
        </p:nvSpPr>
        <p:spPr>
          <a:xfrm>
            <a:off x="9390227" y="313168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6E048AC-447C-49B5-A3DB-A69B9A3F54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243" y="3722932"/>
            <a:ext cx="1523810" cy="230476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05DA1B7-44BE-4806-B55D-6FBF72707D75}"/>
              </a:ext>
            </a:extLst>
          </p:cNvPr>
          <p:cNvSpPr/>
          <p:nvPr/>
        </p:nvSpPr>
        <p:spPr>
          <a:xfrm>
            <a:off x="10498966" y="311667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Michaela</a:t>
            </a:r>
          </a:p>
        </p:txBody>
      </p:sp>
      <p:sp>
        <p:nvSpPr>
          <p:cNvPr id="65" name="Thought Bubble: Cloud 64">
            <a:extLst>
              <a:ext uri="{FF2B5EF4-FFF2-40B4-BE49-F238E27FC236}">
                <a16:creationId xmlns:a16="http://schemas.microsoft.com/office/drawing/2014/main" id="{F6A2E3DF-8DC1-401E-9A5D-7F0A431018A0}"/>
              </a:ext>
            </a:extLst>
          </p:cNvPr>
          <p:cNvSpPr/>
          <p:nvPr/>
        </p:nvSpPr>
        <p:spPr>
          <a:xfrm>
            <a:off x="6534833" y="2881232"/>
            <a:ext cx="1357946" cy="10249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Where is Kimberly?</a:t>
            </a:r>
          </a:p>
        </p:txBody>
      </p:sp>
      <p:sp>
        <p:nvSpPr>
          <p:cNvPr id="66" name="Thought Bubble: Cloud 65">
            <a:extLst>
              <a:ext uri="{FF2B5EF4-FFF2-40B4-BE49-F238E27FC236}">
                <a16:creationId xmlns:a16="http://schemas.microsoft.com/office/drawing/2014/main" id="{FED6D60F-2DB8-4DFE-A148-F81DF39ACAFA}"/>
              </a:ext>
            </a:extLst>
          </p:cNvPr>
          <p:cNvSpPr/>
          <p:nvPr/>
        </p:nvSpPr>
        <p:spPr>
          <a:xfrm>
            <a:off x="10817971" y="3410603"/>
            <a:ext cx="1455224" cy="3693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Kimberly?</a:t>
            </a:r>
          </a:p>
        </p:txBody>
      </p:sp>
    </p:spTree>
    <p:extLst>
      <p:ext uri="{BB962C8B-B14F-4D97-AF65-F5344CB8AC3E}">
        <p14:creationId xmlns:p14="http://schemas.microsoft.com/office/powerpoint/2010/main" val="361452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4C4CF-6C48-468E-97DB-DB02788322AA}"/>
              </a:ext>
            </a:extLst>
          </p:cNvPr>
          <p:cNvSpPr/>
          <p:nvPr/>
        </p:nvSpPr>
        <p:spPr>
          <a:xfrm>
            <a:off x="1502026" y="4760636"/>
            <a:ext cx="2490114" cy="509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Financial Fraud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US-LUXEMBURG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HOMCIDE.LUX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(Gravitation Waves Apparatus)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95BB9C-6F64-4CA9-9AB2-C2C2C39772D8}"/>
              </a:ext>
            </a:extLst>
          </p:cNvPr>
          <p:cNvSpPr/>
          <p:nvPr/>
        </p:nvSpPr>
        <p:spPr>
          <a:xfrm>
            <a:off x="1504009" y="6079600"/>
            <a:ext cx="2534144" cy="509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Forming fecal six inches </a:t>
            </a:r>
          </a:p>
          <a:p>
            <a:r>
              <a:rPr lang="en-US" dirty="0">
                <a:solidFill>
                  <a:schemeClr val="tx1"/>
                </a:solidFill>
              </a:rPr>
              <a:t>smooth and cubicle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C5D18-8F5E-45E3-97ED-4447FB902D65}"/>
              </a:ext>
            </a:extLst>
          </p:cNvPr>
          <p:cNvSpPr txBox="1"/>
          <p:nvPr/>
        </p:nvSpPr>
        <p:spPr>
          <a:xfrm>
            <a:off x="1460939" y="5710268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3208007" y="51348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HUDSON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42671-E13A-4F77-9FE1-E7C0E764FEF6}"/>
              </a:ext>
            </a:extLst>
          </p:cNvPr>
          <p:cNvSpPr txBox="1"/>
          <p:nvPr/>
        </p:nvSpPr>
        <p:spPr>
          <a:xfrm>
            <a:off x="2715729" y="137733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1991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850" y="1812930"/>
            <a:ext cx="1233900" cy="2538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BAD725-2DDC-4B75-AA16-0D243AFD8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608" y="1812891"/>
            <a:ext cx="1523810" cy="23047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0D683F-909A-4CEF-905C-545E84FEBAA2}"/>
              </a:ext>
            </a:extLst>
          </p:cNvPr>
          <p:cNvSpPr txBox="1"/>
          <p:nvPr/>
        </p:nvSpPr>
        <p:spPr>
          <a:xfrm>
            <a:off x="5187938" y="1143694"/>
            <a:ext cx="82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3090072" y="13163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B8BAB-3EAE-41B4-9F41-ED40B955EEE0}"/>
              </a:ext>
            </a:extLst>
          </p:cNvPr>
          <p:cNvSpPr txBox="1"/>
          <p:nvPr/>
        </p:nvSpPr>
        <p:spPr>
          <a:xfrm>
            <a:off x="4509188" y="45168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PHYSICS(</a:t>
            </a:r>
            <a:r>
              <a:rPr lang="en-US" dirty="0" err="1"/>
              <a:t>otto-hahn</a:t>
            </a:r>
            <a:r>
              <a:rPr lang="en-US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4509188" y="144153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1991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B4F09F-EA26-49F1-BCC6-95B46677F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962" y="1685926"/>
            <a:ext cx="1233900" cy="25383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FB59E0-3C36-4444-ADED-E1A3C5B02E82}"/>
              </a:ext>
            </a:extLst>
          </p:cNvPr>
          <p:cNvSpPr txBox="1"/>
          <p:nvPr/>
        </p:nvSpPr>
        <p:spPr>
          <a:xfrm>
            <a:off x="6570295" y="1143695"/>
            <a:ext cx="126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  <a:p>
            <a:r>
              <a:rPr lang="en-US" dirty="0"/>
              <a:t>Age 11  </a:t>
            </a:r>
            <a:r>
              <a:rPr lang="en-US" sz="800" dirty="0"/>
              <a:t>11/12th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E9DF77C-6D4C-4B09-9548-9DEA44F50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799" y="1656217"/>
            <a:ext cx="1523810" cy="23047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ACC87F7-43E1-4355-8AEA-14C004260C57}"/>
              </a:ext>
            </a:extLst>
          </p:cNvPr>
          <p:cNvSpPr/>
          <p:nvPr/>
        </p:nvSpPr>
        <p:spPr>
          <a:xfrm>
            <a:off x="8461718" y="1009886"/>
            <a:ext cx="8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1BD82-A4DA-419F-A2F2-3733F6309033}"/>
              </a:ext>
            </a:extLst>
          </p:cNvPr>
          <p:cNvSpPr txBox="1"/>
          <p:nvPr/>
        </p:nvSpPr>
        <p:spPr>
          <a:xfrm>
            <a:off x="8229424" y="4056969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 Ache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32F11-B6FD-46EA-A5C9-22D252F78785}"/>
              </a:ext>
            </a:extLst>
          </p:cNvPr>
          <p:cNvSpPr txBox="1"/>
          <p:nvPr/>
        </p:nvSpPr>
        <p:spPr>
          <a:xfrm>
            <a:off x="8103311" y="459077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PHYSICS(</a:t>
            </a:r>
            <a:r>
              <a:rPr lang="en-US" dirty="0" err="1"/>
              <a:t>otto-hahn</a:t>
            </a:r>
            <a:r>
              <a:rPr lang="en-US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2E0A32-1A5B-4965-A849-7C62678F4ECC}"/>
              </a:ext>
            </a:extLst>
          </p:cNvPr>
          <p:cNvSpPr/>
          <p:nvPr/>
        </p:nvSpPr>
        <p:spPr>
          <a:xfrm>
            <a:off x="8011789" y="118299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1991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/>
          <p:nvPr/>
        </p:nvCxnSpPr>
        <p:spPr>
          <a:xfrm>
            <a:off x="10185304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4ACAE76-A53E-4819-A6FE-6F964A17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340" y="1543088"/>
            <a:ext cx="1233900" cy="25383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47D4B4-B560-4EFA-A08E-C2108AF0F4C8}"/>
              </a:ext>
            </a:extLst>
          </p:cNvPr>
          <p:cNvSpPr txBox="1"/>
          <p:nvPr/>
        </p:nvSpPr>
        <p:spPr>
          <a:xfrm>
            <a:off x="10358652" y="4081396"/>
            <a:ext cx="187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 Ache</a:t>
            </a:r>
          </a:p>
          <a:p>
            <a:endParaRPr lang="en-US" dirty="0"/>
          </a:p>
          <a:p>
            <a:r>
              <a:rPr lang="en-US" dirty="0"/>
              <a:t>Dr. !Forming Fecal</a:t>
            </a:r>
          </a:p>
          <a:p>
            <a:r>
              <a:rPr lang="en-US" dirty="0"/>
              <a:t>Six inches cubicle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ED3C3-1516-47B5-906F-16EC8C403BA7}"/>
              </a:ext>
            </a:extLst>
          </p:cNvPr>
          <p:cNvSpPr/>
          <p:nvPr/>
        </p:nvSpPr>
        <p:spPr>
          <a:xfrm>
            <a:off x="10369340" y="174930"/>
            <a:ext cx="1237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1991</a:t>
            </a:r>
          </a:p>
          <a:p>
            <a:r>
              <a:rPr lang="en-US" dirty="0"/>
              <a:t>PHYSICS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07DE9-E9C1-46A5-945E-C63AF1C475AE}"/>
              </a:ext>
            </a:extLst>
          </p:cNvPr>
          <p:cNvSpPr txBox="1"/>
          <p:nvPr/>
        </p:nvSpPr>
        <p:spPr>
          <a:xfrm>
            <a:off x="10315209" y="435123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9212D2-328C-4C4E-B9B2-DD315EEC3DE5}"/>
              </a:ext>
            </a:extLst>
          </p:cNvPr>
          <p:cNvSpPr/>
          <p:nvPr/>
        </p:nvSpPr>
        <p:spPr>
          <a:xfrm>
            <a:off x="10470984" y="925322"/>
            <a:ext cx="8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12</a:t>
            </a:r>
          </a:p>
        </p:txBody>
      </p:sp>
    </p:spTree>
    <p:extLst>
      <p:ext uri="{BB962C8B-B14F-4D97-AF65-F5344CB8AC3E}">
        <p14:creationId xmlns:p14="http://schemas.microsoft.com/office/powerpoint/2010/main" val="17180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184D1B-6A21-4DE0-BE1C-AC7709E0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97" y="0"/>
            <a:ext cx="880358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5F423B-99D0-419D-A9DB-416A96CFA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952" y="385932"/>
            <a:ext cx="2019048" cy="16761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9AC084-84EB-4C95-8863-DC8C78E8B075}"/>
              </a:ext>
            </a:extLst>
          </p:cNvPr>
          <p:cNvSpPr/>
          <p:nvPr/>
        </p:nvSpPr>
        <p:spPr>
          <a:xfrm>
            <a:off x="10523292" y="7527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 MARLIN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24D0F-C991-46B9-A1ED-AF315432F543}"/>
              </a:ext>
            </a:extLst>
          </p:cNvPr>
          <p:cNvSpPr/>
          <p:nvPr/>
        </p:nvSpPr>
        <p:spPr>
          <a:xfrm>
            <a:off x="10642608" y="2204707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 QUARTZ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9EDD4-ED7E-4130-960E-82F4CC5824F6}"/>
              </a:ext>
            </a:extLst>
          </p:cNvPr>
          <p:cNvSpPr/>
          <p:nvPr/>
        </p:nvSpPr>
        <p:spPr>
          <a:xfrm>
            <a:off x="10005392" y="2686188"/>
            <a:ext cx="237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JFK.MLK.§PREA.§187</a:t>
            </a:r>
          </a:p>
          <a:p>
            <a:r>
              <a:rPr lang="en-US" strike="sngStrike" dirty="0"/>
              <a:t>  IBM.DAMILER.VISA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20BB5-DBCA-439B-A7AB-9BA645AF5799}"/>
              </a:ext>
            </a:extLst>
          </p:cNvPr>
          <p:cNvCxnSpPr>
            <a:cxnSpLocks/>
          </p:cNvCxnSpPr>
          <p:nvPr/>
        </p:nvCxnSpPr>
        <p:spPr>
          <a:xfrm flipH="1" flipV="1">
            <a:off x="10600156" y="3369335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20271-3DFB-4B7B-818C-883974A8E07C}"/>
              </a:ext>
            </a:extLst>
          </p:cNvPr>
          <p:cNvCxnSpPr>
            <a:cxnSpLocks/>
          </p:cNvCxnSpPr>
          <p:nvPr/>
        </p:nvCxnSpPr>
        <p:spPr>
          <a:xfrm flipH="1">
            <a:off x="10204582" y="3685670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3AE19-93D3-4517-B01F-B97E898985E8}"/>
              </a:ext>
            </a:extLst>
          </p:cNvPr>
          <p:cNvCxnSpPr>
            <a:cxnSpLocks/>
          </p:cNvCxnSpPr>
          <p:nvPr/>
        </p:nvCxnSpPr>
        <p:spPr>
          <a:xfrm flipH="1">
            <a:off x="10005392" y="4083975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5F423B-99D0-419D-A9DB-416A96CFA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952" y="385932"/>
            <a:ext cx="2019048" cy="16761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9AC084-84EB-4C95-8863-DC8C78E8B075}"/>
              </a:ext>
            </a:extLst>
          </p:cNvPr>
          <p:cNvSpPr/>
          <p:nvPr/>
        </p:nvSpPr>
        <p:spPr>
          <a:xfrm>
            <a:off x="10523292" y="7527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 MARLIN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24D0F-C991-46B9-A1ED-AF315432F543}"/>
              </a:ext>
            </a:extLst>
          </p:cNvPr>
          <p:cNvSpPr/>
          <p:nvPr/>
        </p:nvSpPr>
        <p:spPr>
          <a:xfrm>
            <a:off x="10642608" y="2204707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 QUARTZ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9EDD4-ED7E-4130-960E-82F4CC5824F6}"/>
              </a:ext>
            </a:extLst>
          </p:cNvPr>
          <p:cNvSpPr/>
          <p:nvPr/>
        </p:nvSpPr>
        <p:spPr>
          <a:xfrm>
            <a:off x="10005392" y="2686188"/>
            <a:ext cx="237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JFK.MLK.§PREA.§187</a:t>
            </a:r>
          </a:p>
          <a:p>
            <a:r>
              <a:rPr lang="en-US" strike="sngStrike" dirty="0"/>
              <a:t>  IBM.DAMILER.VISA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20BB5-DBCA-439B-A7AB-9BA645AF5799}"/>
              </a:ext>
            </a:extLst>
          </p:cNvPr>
          <p:cNvCxnSpPr>
            <a:cxnSpLocks/>
          </p:cNvCxnSpPr>
          <p:nvPr/>
        </p:nvCxnSpPr>
        <p:spPr>
          <a:xfrm flipH="1" flipV="1">
            <a:off x="10600156" y="3369335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20271-3DFB-4B7B-818C-883974A8E07C}"/>
              </a:ext>
            </a:extLst>
          </p:cNvPr>
          <p:cNvCxnSpPr>
            <a:cxnSpLocks/>
          </p:cNvCxnSpPr>
          <p:nvPr/>
        </p:nvCxnSpPr>
        <p:spPr>
          <a:xfrm flipH="1">
            <a:off x="10204582" y="3685670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3AE19-93D3-4517-B01F-B97E898985E8}"/>
              </a:ext>
            </a:extLst>
          </p:cNvPr>
          <p:cNvCxnSpPr>
            <a:cxnSpLocks/>
          </p:cNvCxnSpPr>
          <p:nvPr/>
        </p:nvCxnSpPr>
        <p:spPr>
          <a:xfrm flipH="1">
            <a:off x="10005392" y="4083975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7453E6-7BAE-4D11-B8B2-8261288A0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46" y="-25052"/>
            <a:ext cx="8723077" cy="68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35C50A-2968-4948-8084-7B92AF3D49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91963"/>
            <a:ext cx="2067616" cy="206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454D-5C6C-4F1E-9FBD-DD1029408925}"/>
              </a:ext>
            </a:extLst>
          </p:cNvPr>
          <p:cNvSpPr txBox="1"/>
          <p:nvPr/>
        </p:nvSpPr>
        <p:spPr>
          <a:xfrm>
            <a:off x="7836554" y="103780"/>
            <a:ext cx="3533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planned sexual abuse, murder</a:t>
            </a:r>
          </a:p>
          <a:p>
            <a:r>
              <a:rPr lang="en-US" dirty="0"/>
              <a:t>Live, with execution! Go Beyond.</a:t>
            </a:r>
          </a:p>
          <a:p>
            <a:endParaRPr lang="en-US" dirty="0"/>
          </a:p>
          <a:p>
            <a:r>
              <a:rPr lang="en-US" dirty="0"/>
              <a:t>She HGB signed and added MLK.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B458A-B642-4F14-86C1-33A8D3540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374032"/>
            <a:ext cx="1990725" cy="2295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F656A-31EC-4A40-B130-C9859D832F3C}"/>
              </a:ext>
            </a:extLst>
          </p:cNvPr>
          <p:cNvSpPr/>
          <p:nvPr/>
        </p:nvSpPr>
        <p:spPr>
          <a:xfrm>
            <a:off x="7718637" y="2311979"/>
            <a:ext cx="43944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Its true, </a:t>
            </a:r>
            <a:r>
              <a:rPr lang="en-US" b="1" dirty="0"/>
              <a:t>Fort Worth, Lee </a:t>
            </a:r>
            <a:r>
              <a:rPr lang="en-US" dirty="0"/>
              <a:t>at</a:t>
            </a:r>
          </a:p>
          <a:p>
            <a:r>
              <a:rPr lang="en-US" dirty="0"/>
              <a:t>IBM Client Visa, also killed John F Kennedy</a:t>
            </a:r>
          </a:p>
          <a:p>
            <a:r>
              <a:rPr lang="en-US" dirty="0"/>
              <a:t>See IBM Labs California Mr. Kennedy and Lee</a:t>
            </a:r>
          </a:p>
          <a:p>
            <a:endParaRPr lang="en-US" dirty="0"/>
          </a:p>
          <a:p>
            <a:r>
              <a:rPr lang="en-US" dirty="0"/>
              <a:t>We ignore it at your personal</a:t>
            </a:r>
          </a:p>
          <a:p>
            <a:r>
              <a:rPr lang="en-US" dirty="0"/>
              <a:t>expense, since 1990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6619B-B126-4015-8392-C6D49573D9AB}"/>
              </a:ext>
            </a:extLst>
          </p:cNvPr>
          <p:cNvCxnSpPr/>
          <p:nvPr/>
        </p:nvCxnSpPr>
        <p:spPr>
          <a:xfrm>
            <a:off x="5421019" y="41479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5B6ED9C-8987-4388-9964-DCB9F6838029}"/>
              </a:ext>
            </a:extLst>
          </p:cNvPr>
          <p:cNvSpPr/>
          <p:nvPr/>
        </p:nvSpPr>
        <p:spPr>
          <a:xfrm>
            <a:off x="5984544" y="10160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54344AE9-94B1-4CF2-BF48-E2A5C9DDFB58}"/>
              </a:ext>
            </a:extLst>
          </p:cNvPr>
          <p:cNvSpPr/>
          <p:nvPr/>
        </p:nvSpPr>
        <p:spPr>
          <a:xfrm>
            <a:off x="6136944" y="11684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A43A0-D9A7-4D0C-A702-0999F219C17E}"/>
              </a:ext>
            </a:extLst>
          </p:cNvPr>
          <p:cNvCxnSpPr/>
          <p:nvPr/>
        </p:nvCxnSpPr>
        <p:spPr>
          <a:xfrm>
            <a:off x="5566310" y="231197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447" y="211314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3983304" y="3300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A41-2629-4014-B6D3-A551705C58A7}"/>
              </a:ext>
            </a:extLst>
          </p:cNvPr>
          <p:cNvSpPr txBox="1"/>
          <p:nvPr/>
        </p:nvSpPr>
        <p:spPr>
          <a:xfrm>
            <a:off x="-34602" y="349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4611DB1-1E24-42D3-9E46-88913F598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4713899"/>
            <a:ext cx="2067616" cy="20676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BA36EB-704D-4999-A08F-5C17AFA34021}"/>
              </a:ext>
            </a:extLst>
          </p:cNvPr>
          <p:cNvSpPr txBox="1"/>
          <p:nvPr/>
        </p:nvSpPr>
        <p:spPr>
          <a:xfrm>
            <a:off x="7917555" y="4547378"/>
            <a:ext cx="407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killing </a:t>
            </a:r>
            <a:r>
              <a:rPr lang="en-US" dirty="0" err="1"/>
              <a:t>Wolgang</a:t>
            </a:r>
            <a:r>
              <a:rPr lang="en-US" dirty="0"/>
              <a:t> Lux in 1994 to make</a:t>
            </a:r>
          </a:p>
          <a:p>
            <a:r>
              <a:rPr lang="en-US" dirty="0"/>
              <a:t>You nuthouse. And selling logical LUX, do </a:t>
            </a:r>
          </a:p>
          <a:p>
            <a:r>
              <a:rPr lang="en-US" dirty="0"/>
              <a:t>Like the </a:t>
            </a:r>
            <a:r>
              <a:rPr lang="en-US" dirty="0" err="1"/>
              <a:t>Gravition</a:t>
            </a:r>
            <a:r>
              <a:rPr lang="en-US" dirty="0"/>
              <a:t> on the Moon LUX</a:t>
            </a:r>
          </a:p>
          <a:p>
            <a:r>
              <a:rPr lang="en-US" dirty="0"/>
              <a:t>Machine, in 2023. Alone.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A3A29-056D-4351-96C2-EFDB31B8CFCF}"/>
              </a:ext>
            </a:extLst>
          </p:cNvPr>
          <p:cNvCxnSpPr>
            <a:cxnSpLocks/>
          </p:cNvCxnSpPr>
          <p:nvPr/>
        </p:nvCxnSpPr>
        <p:spPr>
          <a:xfrm>
            <a:off x="5609107" y="4577773"/>
            <a:ext cx="2308448" cy="2176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52FE51-A46D-45DE-A28F-093AD625E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799" y="4718442"/>
            <a:ext cx="2533333" cy="18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29DAE7-4DB5-4FC5-ABE2-65BA2242D7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465" y="5518995"/>
            <a:ext cx="436839" cy="4574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082B39-0383-4327-BC73-913A18DB231C}"/>
              </a:ext>
            </a:extLst>
          </p:cNvPr>
          <p:cNvCxnSpPr>
            <a:cxnSpLocks/>
          </p:cNvCxnSpPr>
          <p:nvPr/>
        </p:nvCxnSpPr>
        <p:spPr>
          <a:xfrm>
            <a:off x="4670132" y="5354977"/>
            <a:ext cx="2308448" cy="2176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361422-B244-4B75-822B-E6E9D213301B}"/>
              </a:ext>
            </a:extLst>
          </p:cNvPr>
          <p:cNvSpPr txBox="1"/>
          <p:nvPr/>
        </p:nvSpPr>
        <p:spPr>
          <a:xfrm>
            <a:off x="2009450" y="4393107"/>
            <a:ext cx="21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BRAND: LUXEMBURG</a:t>
            </a:r>
          </a:p>
        </p:txBody>
      </p:sp>
    </p:spTree>
    <p:extLst>
      <p:ext uri="{BB962C8B-B14F-4D97-AF65-F5344CB8AC3E}">
        <p14:creationId xmlns:p14="http://schemas.microsoft.com/office/powerpoint/2010/main" val="290627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35C50A-2968-4948-8084-7B92AF3D49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91963"/>
            <a:ext cx="2067616" cy="206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454D-5C6C-4F1E-9FBD-DD1029408925}"/>
              </a:ext>
            </a:extLst>
          </p:cNvPr>
          <p:cNvSpPr txBox="1"/>
          <p:nvPr/>
        </p:nvSpPr>
        <p:spPr>
          <a:xfrm>
            <a:off x="7836554" y="103780"/>
            <a:ext cx="37127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deatlh</a:t>
            </a:r>
            <a:r>
              <a:rPr lang="en-US" dirty="0"/>
              <a:t> </a:t>
            </a:r>
            <a:r>
              <a:rPr lang="en-US" dirty="0" err="1"/>
              <a:t>pentaly</a:t>
            </a:r>
            <a:r>
              <a:rPr lang="en-US" dirty="0"/>
              <a:t> for your family </a:t>
            </a:r>
          </a:p>
          <a:p>
            <a:r>
              <a:rPr lang="en-US" dirty="0"/>
              <a:t>With sexual abuse</a:t>
            </a:r>
          </a:p>
          <a:p>
            <a:r>
              <a:rPr lang="en-US" dirty="0"/>
              <a:t>PREA even as child, LIVE!</a:t>
            </a:r>
          </a:p>
          <a:p>
            <a:endParaRPr lang="en-US" dirty="0"/>
          </a:p>
          <a:p>
            <a:r>
              <a:rPr lang="en-US" dirty="0"/>
              <a:t>For scientific professional killing more</a:t>
            </a:r>
          </a:p>
          <a:p>
            <a:r>
              <a:rPr lang="en-US" dirty="0"/>
              <a:t>Preop and </a:t>
            </a:r>
            <a:r>
              <a:rPr lang="en-US" dirty="0" err="1"/>
              <a:t>Terrirosm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B458A-B642-4F14-86C1-33A8D3540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374032"/>
            <a:ext cx="1990725" cy="2295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F656A-31EC-4A40-B130-C9859D832F3C}"/>
              </a:ext>
            </a:extLst>
          </p:cNvPr>
          <p:cNvSpPr/>
          <p:nvPr/>
        </p:nvSpPr>
        <p:spPr>
          <a:xfrm>
            <a:off x="7718637" y="2311979"/>
            <a:ext cx="1236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That’s right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6619B-B126-4015-8392-C6D49573D9AB}"/>
              </a:ext>
            </a:extLst>
          </p:cNvPr>
          <p:cNvCxnSpPr/>
          <p:nvPr/>
        </p:nvCxnSpPr>
        <p:spPr>
          <a:xfrm>
            <a:off x="5443280" y="4637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5B6ED9C-8987-4388-9964-DCB9F6838029}"/>
              </a:ext>
            </a:extLst>
          </p:cNvPr>
          <p:cNvSpPr/>
          <p:nvPr/>
        </p:nvSpPr>
        <p:spPr>
          <a:xfrm>
            <a:off x="5984544" y="10160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A43A0-D9A7-4D0C-A702-0999F219C17E}"/>
              </a:ext>
            </a:extLst>
          </p:cNvPr>
          <p:cNvCxnSpPr/>
          <p:nvPr/>
        </p:nvCxnSpPr>
        <p:spPr>
          <a:xfrm>
            <a:off x="5566310" y="231197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447" y="211314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3983304" y="3300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A41-2629-4014-B6D3-A551705C58A7}"/>
              </a:ext>
            </a:extLst>
          </p:cNvPr>
          <p:cNvSpPr txBox="1"/>
          <p:nvPr/>
        </p:nvSpPr>
        <p:spPr>
          <a:xfrm>
            <a:off x="-34602" y="349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0B978A-AB7F-4DFD-8D87-01C312FBCF22}"/>
              </a:ext>
            </a:extLst>
          </p:cNvPr>
          <p:cNvSpPr/>
          <p:nvPr/>
        </p:nvSpPr>
        <p:spPr>
          <a:xfrm>
            <a:off x="1797128" y="4252200"/>
            <a:ext cx="2186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HOMICIDE: LUX</a:t>
            </a:r>
          </a:p>
          <a:p>
            <a:r>
              <a:rPr lang="en-US" dirty="0"/>
              <a:t>BRAND: LUXEMBURG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6A1D9B-52AB-400B-9D57-82D409A1F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6615" y="4995057"/>
            <a:ext cx="2533333" cy="1809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F659D0-3DC9-40A1-9CEB-DD37D119B0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7346" y="5871942"/>
            <a:ext cx="436839" cy="457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EE307-443C-4FDA-A708-8998ED803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9833" y="2763695"/>
            <a:ext cx="1814375" cy="148850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C8553-7016-49FD-B40F-EC6019D5775B}"/>
              </a:ext>
            </a:extLst>
          </p:cNvPr>
          <p:cNvCxnSpPr>
            <a:cxnSpLocks/>
          </p:cNvCxnSpPr>
          <p:nvPr/>
        </p:nvCxnSpPr>
        <p:spPr>
          <a:xfrm flipH="1">
            <a:off x="4620416" y="5721770"/>
            <a:ext cx="38749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6AAE8-5863-4F70-8C93-B18CB9BEB29D}"/>
              </a:ext>
            </a:extLst>
          </p:cNvPr>
          <p:cNvSpPr txBox="1"/>
          <p:nvPr/>
        </p:nvSpPr>
        <p:spPr>
          <a:xfrm>
            <a:off x="8675882" y="5460160"/>
            <a:ext cx="288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JFK.BULLET(GRAVITY MOON)</a:t>
            </a:r>
          </a:p>
          <a:p>
            <a:r>
              <a:rPr lang="en-US" sz="1000" b="1" dirty="0" err="1"/>
              <a:t>Maxplank</a:t>
            </a:r>
            <a:endParaRPr lang="en-US" sz="1000" b="1" dirty="0"/>
          </a:p>
          <a:p>
            <a:r>
              <a:rPr lang="en-US" sz="1000" b="1" dirty="0"/>
              <a:t>PREA: IBM.DAMIER.FILED.PAPER</a:t>
            </a:r>
          </a:p>
          <a:p>
            <a:endParaRPr lang="en-US" sz="1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3A2A-84E5-46D7-A0D9-D2CCF47BE110}"/>
              </a:ext>
            </a:extLst>
          </p:cNvPr>
          <p:cNvCxnSpPr>
            <a:cxnSpLocks/>
          </p:cNvCxnSpPr>
          <p:nvPr/>
        </p:nvCxnSpPr>
        <p:spPr>
          <a:xfrm flipH="1">
            <a:off x="2045593" y="4898531"/>
            <a:ext cx="1990416" cy="1906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EC870A-CBDF-4189-92E9-38840A4208C4}"/>
              </a:ext>
            </a:extLst>
          </p:cNvPr>
          <p:cNvCxnSpPr>
            <a:cxnSpLocks/>
          </p:cNvCxnSpPr>
          <p:nvPr/>
        </p:nvCxnSpPr>
        <p:spPr>
          <a:xfrm>
            <a:off x="9983973" y="5603358"/>
            <a:ext cx="1456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CEA1F5-BD88-499C-877F-91F7F119A9BB}"/>
              </a:ext>
            </a:extLst>
          </p:cNvPr>
          <p:cNvCxnSpPr>
            <a:stCxn id="19" idx="1"/>
          </p:cNvCxnSpPr>
          <p:nvPr/>
        </p:nvCxnSpPr>
        <p:spPr>
          <a:xfrm flipV="1">
            <a:off x="8675882" y="5851557"/>
            <a:ext cx="616974" cy="2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CADAF-9F29-4567-BF1A-1C14268F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28" y="422628"/>
            <a:ext cx="1990725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9" y="3036251"/>
            <a:ext cx="2067616" cy="2067616"/>
          </a:xfrm>
          <a:prstGeom prst="rect">
            <a:avLst/>
          </a:prstGeom>
        </p:spPr>
      </p:pic>
      <p:pic>
        <p:nvPicPr>
          <p:cNvPr id="1026" name="Picture 2" descr="IBM Newsroom - Michelle H. Browdy">
            <a:extLst>
              <a:ext uri="{FF2B5EF4-FFF2-40B4-BE49-F238E27FC236}">
                <a16:creationId xmlns:a16="http://schemas.microsoft.com/office/drawing/2014/main" id="{9059E10B-ADD0-4D1A-93C5-D1FAE34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7" y="816089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AE656-BC46-4635-B0C4-2B9F6B86C16D}"/>
              </a:ext>
            </a:extLst>
          </p:cNvPr>
          <p:cNvSpPr txBox="1"/>
          <p:nvPr/>
        </p:nvSpPr>
        <p:spPr>
          <a:xfrm>
            <a:off x="10568763" y="1307805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know about</a:t>
            </a:r>
          </a:p>
          <a:p>
            <a:r>
              <a:rPr lang="en-US" strike="sngStrike" dirty="0"/>
              <a:t>Child abuse. I</a:t>
            </a:r>
          </a:p>
          <a:p>
            <a:r>
              <a:rPr lang="en-US" strike="sngStrike" dirty="0"/>
              <a:t>Will wait.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5E1C-EC59-4C80-A39D-B01B4DB89896}"/>
              </a:ext>
            </a:extLst>
          </p:cNvPr>
          <p:cNvSpPr/>
          <p:nvPr/>
        </p:nvSpPr>
        <p:spPr>
          <a:xfrm>
            <a:off x="8003553" y="234882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234085" y="3429000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It is a further </a:t>
            </a:r>
            <a:r>
              <a:rPr lang="en-US" strike="sngStrike" dirty="0" err="1"/>
              <a:t>extention</a:t>
            </a:r>
            <a:r>
              <a:rPr lang="en-US" strike="sngStrike" dirty="0"/>
              <a:t> of the Third Reich</a:t>
            </a:r>
          </a:p>
          <a:p>
            <a:r>
              <a:rPr lang="en-US" strike="sngStrike" dirty="0"/>
              <a:t>For TERROSIM again the United States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9A9EA-0F2E-4BFE-9554-F741760F2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83" y="858944"/>
            <a:ext cx="688301" cy="923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409552" y="318855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515B3-4C72-44FA-98C1-0FC3CA361186}"/>
              </a:ext>
            </a:extLst>
          </p:cNvPr>
          <p:cNvCxnSpPr/>
          <p:nvPr/>
        </p:nvCxnSpPr>
        <p:spPr>
          <a:xfrm>
            <a:off x="5932730" y="4004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012828" y="2881232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6DB19-4C46-4707-8CAD-6EAEBE3062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14" y="4198057"/>
            <a:ext cx="841776" cy="841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6129850" y="5382497"/>
            <a:ext cx="24198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They are all infected!</a:t>
            </a:r>
          </a:p>
          <a:p>
            <a:r>
              <a:rPr lang="en-US" strike="sngStrike" dirty="0"/>
              <a:t>And you do the work</a:t>
            </a:r>
          </a:p>
          <a:p>
            <a:r>
              <a:rPr lang="en-US" strike="sngStrike" dirty="0"/>
              <a:t>Delegation</a:t>
            </a:r>
          </a:p>
          <a:p>
            <a:r>
              <a:rPr lang="en-US" strike="sngStrike" dirty="0"/>
              <a:t>LABOR_CODE Microsoft</a:t>
            </a:r>
          </a:p>
          <a:p>
            <a:r>
              <a:rPr lang="en-US" strike="sngStrike" dirty="0"/>
              <a:t>COINTOWN anyone?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E5E5B-D232-4153-ABCA-4538A1F9FFCF}"/>
              </a:ext>
            </a:extLst>
          </p:cNvPr>
          <p:cNvCxnSpPr>
            <a:cxnSpLocks/>
          </p:cNvCxnSpPr>
          <p:nvPr/>
        </p:nvCxnSpPr>
        <p:spPr>
          <a:xfrm>
            <a:off x="8794251" y="688187"/>
            <a:ext cx="1521529" cy="2677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478ED-0E42-4B60-B6DF-AFE45467BEAB}"/>
              </a:ext>
            </a:extLst>
          </p:cNvPr>
          <p:cNvCxnSpPr>
            <a:cxnSpLocks/>
          </p:cNvCxnSpPr>
          <p:nvPr/>
        </p:nvCxnSpPr>
        <p:spPr>
          <a:xfrm>
            <a:off x="9251286" y="4021994"/>
            <a:ext cx="1037209" cy="1458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A583A5-D0E6-473C-B1E1-677015137097}"/>
              </a:ext>
            </a:extLst>
          </p:cNvPr>
          <p:cNvSpPr/>
          <p:nvPr/>
        </p:nvSpPr>
        <p:spPr>
          <a:xfrm>
            <a:off x="10305148" y="459316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4BAEB-EDB1-43AC-952F-A78EC450B7D0}"/>
              </a:ext>
            </a:extLst>
          </p:cNvPr>
          <p:cNvCxnSpPr>
            <a:cxnSpLocks/>
          </p:cNvCxnSpPr>
          <p:nvPr/>
        </p:nvCxnSpPr>
        <p:spPr>
          <a:xfrm>
            <a:off x="10301493" y="751190"/>
            <a:ext cx="752942" cy="10096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8806149" y="311437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NY, CA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endCxn id="68" idx="3"/>
          </p:cNvCxnSpPr>
          <p:nvPr/>
        </p:nvCxnSpPr>
        <p:spPr>
          <a:xfrm>
            <a:off x="8963247" y="3299039"/>
            <a:ext cx="99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5670" y="5201441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8925670" y="4962497"/>
            <a:ext cx="2227520" cy="179587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021F6-CD4D-4ED7-A2DF-F2D7F2C423F6}"/>
              </a:ext>
            </a:extLst>
          </p:cNvPr>
          <p:cNvSpPr/>
          <p:nvPr/>
        </p:nvSpPr>
        <p:spPr>
          <a:xfrm>
            <a:off x="10732593" y="555019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</p:spTree>
    <p:extLst>
      <p:ext uri="{BB962C8B-B14F-4D97-AF65-F5344CB8AC3E}">
        <p14:creationId xmlns:p14="http://schemas.microsoft.com/office/powerpoint/2010/main" val="27651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CADAF-9F29-4567-BF1A-1C14268F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28" y="422628"/>
            <a:ext cx="1990725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9" y="3036251"/>
            <a:ext cx="2067616" cy="2067616"/>
          </a:xfrm>
          <a:prstGeom prst="rect">
            <a:avLst/>
          </a:prstGeom>
        </p:spPr>
      </p:pic>
      <p:pic>
        <p:nvPicPr>
          <p:cNvPr id="1026" name="Picture 2" descr="IBM Newsroom - Michelle H. Browdy">
            <a:extLst>
              <a:ext uri="{FF2B5EF4-FFF2-40B4-BE49-F238E27FC236}">
                <a16:creationId xmlns:a16="http://schemas.microsoft.com/office/drawing/2014/main" id="{9059E10B-ADD0-4D1A-93C5-D1FAE34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7" y="816089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AE656-BC46-4635-B0C4-2B9F6B86C16D}"/>
              </a:ext>
            </a:extLst>
          </p:cNvPr>
          <p:cNvSpPr txBox="1"/>
          <p:nvPr/>
        </p:nvSpPr>
        <p:spPr>
          <a:xfrm>
            <a:off x="10568763" y="1307805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know about</a:t>
            </a:r>
          </a:p>
          <a:p>
            <a:r>
              <a:rPr lang="en-US" strike="sngStrike" dirty="0"/>
              <a:t>Child abuse. I</a:t>
            </a:r>
          </a:p>
          <a:p>
            <a:r>
              <a:rPr lang="en-US" strike="sngStrike" dirty="0"/>
              <a:t>Will wait.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5E1C-EC59-4C80-A39D-B01B4DB89896}"/>
              </a:ext>
            </a:extLst>
          </p:cNvPr>
          <p:cNvSpPr/>
          <p:nvPr/>
        </p:nvSpPr>
        <p:spPr>
          <a:xfrm>
            <a:off x="8003553" y="234882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234085" y="3429000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It is a further </a:t>
            </a:r>
            <a:r>
              <a:rPr lang="en-US" strike="sngStrike" dirty="0" err="1"/>
              <a:t>extention</a:t>
            </a:r>
            <a:r>
              <a:rPr lang="en-US" strike="sngStrike" dirty="0"/>
              <a:t> of the Third Reich</a:t>
            </a:r>
          </a:p>
          <a:p>
            <a:r>
              <a:rPr lang="en-US" strike="sngStrike" dirty="0"/>
              <a:t>For TERROSIM again the United States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9A9EA-0F2E-4BFE-9554-F741760F2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83" y="858944"/>
            <a:ext cx="688301" cy="923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409552" y="318855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515B3-4C72-44FA-98C1-0FC3CA361186}"/>
              </a:ext>
            </a:extLst>
          </p:cNvPr>
          <p:cNvCxnSpPr/>
          <p:nvPr/>
        </p:nvCxnSpPr>
        <p:spPr>
          <a:xfrm>
            <a:off x="5932730" y="4004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012828" y="2881232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6DB19-4C46-4707-8CAD-6EAEBE3062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14" y="4198057"/>
            <a:ext cx="841776" cy="841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6129850" y="5382497"/>
            <a:ext cx="24198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They are all infected!</a:t>
            </a:r>
          </a:p>
          <a:p>
            <a:r>
              <a:rPr lang="en-US" strike="sngStrike" dirty="0"/>
              <a:t>And you do the work</a:t>
            </a:r>
          </a:p>
          <a:p>
            <a:r>
              <a:rPr lang="en-US" strike="sngStrike" dirty="0"/>
              <a:t>Delegation</a:t>
            </a:r>
          </a:p>
          <a:p>
            <a:r>
              <a:rPr lang="en-US" strike="sngStrike" dirty="0"/>
              <a:t>LABOR_CODE Microsoft</a:t>
            </a:r>
          </a:p>
          <a:p>
            <a:r>
              <a:rPr lang="en-US" strike="sngStrike" dirty="0"/>
              <a:t>COINTOWN anyone?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E5E5B-D232-4153-ABCA-4538A1F9FFCF}"/>
              </a:ext>
            </a:extLst>
          </p:cNvPr>
          <p:cNvCxnSpPr>
            <a:cxnSpLocks/>
          </p:cNvCxnSpPr>
          <p:nvPr/>
        </p:nvCxnSpPr>
        <p:spPr>
          <a:xfrm>
            <a:off x="8794251" y="688187"/>
            <a:ext cx="1521529" cy="2677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478ED-0E42-4B60-B6DF-AFE45467BEAB}"/>
              </a:ext>
            </a:extLst>
          </p:cNvPr>
          <p:cNvCxnSpPr>
            <a:cxnSpLocks/>
          </p:cNvCxnSpPr>
          <p:nvPr/>
        </p:nvCxnSpPr>
        <p:spPr>
          <a:xfrm>
            <a:off x="9251286" y="4021994"/>
            <a:ext cx="1037209" cy="1458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A583A5-D0E6-473C-B1E1-677015137097}"/>
              </a:ext>
            </a:extLst>
          </p:cNvPr>
          <p:cNvSpPr/>
          <p:nvPr/>
        </p:nvSpPr>
        <p:spPr>
          <a:xfrm>
            <a:off x="10305148" y="459316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4BAEB-EDB1-43AC-952F-A78EC450B7D0}"/>
              </a:ext>
            </a:extLst>
          </p:cNvPr>
          <p:cNvCxnSpPr>
            <a:cxnSpLocks/>
          </p:cNvCxnSpPr>
          <p:nvPr/>
        </p:nvCxnSpPr>
        <p:spPr>
          <a:xfrm>
            <a:off x="10301493" y="751190"/>
            <a:ext cx="752942" cy="10096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8806149" y="311437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NY, CA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endCxn id="68" idx="3"/>
          </p:cNvCxnSpPr>
          <p:nvPr/>
        </p:nvCxnSpPr>
        <p:spPr>
          <a:xfrm>
            <a:off x="8963247" y="3299039"/>
            <a:ext cx="99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5670" y="5201441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8925670" y="4962497"/>
            <a:ext cx="2227520" cy="179587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021F6-CD4D-4ED7-A2DF-F2D7F2C423F6}"/>
              </a:ext>
            </a:extLst>
          </p:cNvPr>
          <p:cNvSpPr/>
          <p:nvPr/>
        </p:nvSpPr>
        <p:spPr>
          <a:xfrm>
            <a:off x="10732593" y="555019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</p:spTree>
    <p:extLst>
      <p:ext uri="{BB962C8B-B14F-4D97-AF65-F5344CB8AC3E}">
        <p14:creationId xmlns:p14="http://schemas.microsoft.com/office/powerpoint/2010/main" val="218565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681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15</cp:revision>
  <dcterms:created xsi:type="dcterms:W3CDTF">2023-02-25T17:46:28Z</dcterms:created>
  <dcterms:modified xsi:type="dcterms:W3CDTF">2023-02-25T19:45:25Z</dcterms:modified>
</cp:coreProperties>
</file>