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3C3A-0AE3-4E42-9A38-AFC2367D7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B4F27-6A9C-4FA9-A87A-4A3B8F8A5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15C6B-782E-44FE-BA5D-36AB0AC3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57F39-105C-497A-BC3F-7F397E6F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E2098-BB8A-4865-B393-88058D74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4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DCC4-854C-404F-9AC5-0AAC570A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E319F-8ACF-4D69-B49E-8B1FF1BF4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27FFE-AEF0-423D-A85F-AB52944B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AEA9A-685B-43C2-B561-EC3F8397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8AED0-BA22-42A9-8435-08960EE0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2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B63C2-229D-4228-855F-80AA8F053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96DC4-A3B7-4356-B4AD-C67D0311E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69DD5-B08B-48A9-A416-D8A782F6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29FAF-A402-4104-8422-68C06651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210E1-AEC3-4F0D-924E-DCBDF47F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5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722E-BE8B-4419-88F5-54210453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AEA1A-900A-40FC-9749-62138A6F4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2C67C-14D0-4FC7-9939-20E4485C9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C6638-9A1F-4926-A37E-CA165A560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884C8-57DD-4F44-9E38-4933ED93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692C-D8B3-4BE8-8A46-78F6C7E6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0F569-D6F3-468E-856A-DF9ED3394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DDB1A-D2E7-4B5A-B00E-26BDDC5B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4CE59-764F-4D33-813D-4D3EA235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E0F69-06CF-4156-B03B-E31B1016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4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7AFA-B187-49D2-9194-B4CA7743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5D398-5DDF-46C5-9494-7C1756FA2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57FC8-8320-4A0E-9634-DA730A688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8839E-C6AE-40BC-ADB8-06BE45D3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0C69C-BEF8-4919-A782-592F6D1B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80AA-17D9-4E24-B17E-984B16E7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6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DB4E5-69AA-4313-B68B-51FFE6FE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6D476-EE51-4020-BFD3-0D4F36859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D352B-FCA0-4E10-B7CC-CD25F34FF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887AC-4F18-4044-B76A-E736BC4B0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2707C6-1668-4264-A974-4C2F1AA78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F008C1-256A-4D70-9B2C-0A3903E4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3A3EC-2440-4973-8253-D553658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6526E-3D27-4A6C-89D7-7A3E6F0D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1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0781-E9B8-4344-95BA-F3CE48D8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8FD56-B5B7-461B-A0B3-90D7C6BD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E3216-9EB5-4ABC-A800-40361E94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024A3-F391-40D9-81FA-2FD0679A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65E50-657C-4EF5-994D-BE6F8A37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9BCD87-ABE9-4E31-90F4-6047DD61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A8571-7495-46EB-8F94-35662EFD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8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5901-5AB8-4A7E-B9A4-295F8775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534FD-E8BA-417F-B01F-C6BF7766D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91D76-0122-4E89-B57A-EAC9541C1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E0724-84C0-49A3-A2D3-9F3369E7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AE7D4-A9A3-47EE-9056-D63AFE0F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FB6E7-DCAB-4950-BEC3-3CC1949F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0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30DD-0BE6-4B41-B50B-346F2E7A6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ECA22-3D23-4D4F-9751-D5FB4F77F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5C346-3372-41E0-A5DD-95C2A7328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F0D46-F994-48B4-BA4F-EA6F32CB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23808-03E6-4E66-B54F-9A0C0E5C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238AC-B5F6-4593-B78D-67EDFEDE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4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92EA2D-FA31-4B4A-94AA-14196655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A4C21-1A19-47C5-8111-010260C0A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AFB88-06D0-4DA7-990A-88020E836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0FB0B-458D-4A7F-9491-A3D7C8EA558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548C3-6555-414F-A175-AD35FBC7B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B3E91-2C42-49CD-B997-E7C57DBBE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42B8B-8A4C-47B9-9869-E9480FA8F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0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hyperlink" Target="https://en.wikipedia.org/wiki/Jaros%C5%82aw_Kaczy%C5%84ski" TargetMode="External"/><Relationship Id="rId5" Type="http://schemas.openxmlformats.org/officeDocument/2006/relationships/hyperlink" Target="https://uscode.house.gov/view.xhtml?path=/prelim@title18/part1/chapter84&amp;edition=prelim" TargetMode="External"/><Relationship Id="rId10" Type="http://schemas.openxmlformats.org/officeDocument/2006/relationships/hyperlink" Target="https://en.wikipedia.org/wiki/Bronis%C5%82aw_Komorowski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18" Type="http://schemas.openxmlformats.org/officeDocument/2006/relationships/image" Target="../media/image18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2.jpe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1.jpeg"/><Relationship Id="rId5" Type="http://schemas.openxmlformats.org/officeDocument/2006/relationships/hyperlink" Target="https://uscode.house.gov/view.xhtml?path=/prelim@title18/part1/chapter84&amp;edition=prelim" TargetMode="External"/><Relationship Id="rId15" Type="http://schemas.openxmlformats.org/officeDocument/2006/relationships/image" Target="../media/image15.jpg"/><Relationship Id="rId10" Type="http://schemas.openxmlformats.org/officeDocument/2006/relationships/image" Target="../media/image10.jpg"/><Relationship Id="rId19" Type="http://schemas.openxmlformats.org/officeDocument/2006/relationships/image" Target="../media/image19.jpg"/><Relationship Id="rId4" Type="http://schemas.openxmlformats.org/officeDocument/2006/relationships/image" Target="../media/image3.png"/><Relationship Id="rId9" Type="http://schemas.openxmlformats.org/officeDocument/2006/relationships/image" Target="../media/image9.jpg"/><Relationship Id="rId14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uscode.house.gov/view.xhtml?path=/prelim@title18/part1/chapter84&amp;edition=prelim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4.jp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2.png"/><Relationship Id="rId5" Type="http://schemas.openxmlformats.org/officeDocument/2006/relationships/hyperlink" Target="https://uscode.house.gov/view.xhtml?path=/prelim@title18/part1/chapter84&amp;edition=prelim" TargetMode="External"/><Relationship Id="rId15" Type="http://schemas.openxmlformats.org/officeDocument/2006/relationships/image" Target="../media/image16.jp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18.svg"/><Relationship Id="rId14" Type="http://schemas.openxmlformats.org/officeDocument/2006/relationships/image" Target="../media/image2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4.jpg"/><Relationship Id="rId18" Type="http://schemas.openxmlformats.org/officeDocument/2006/relationships/image" Target="../media/image28.jp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23.png"/><Relationship Id="rId17" Type="http://schemas.openxmlformats.org/officeDocument/2006/relationships/image" Target="../media/image27.jpg"/><Relationship Id="rId2" Type="http://schemas.openxmlformats.org/officeDocument/2006/relationships/image" Target="../media/image1.png"/><Relationship Id="rId16" Type="http://schemas.openxmlformats.org/officeDocument/2006/relationships/image" Target="../media/image2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2.png"/><Relationship Id="rId5" Type="http://schemas.openxmlformats.org/officeDocument/2006/relationships/hyperlink" Target="https://uscode.house.gov/view.xhtml?path=/prelim@title18/part1/chapter84&amp;edition=prelim" TargetMode="External"/><Relationship Id="rId15" Type="http://schemas.openxmlformats.org/officeDocument/2006/relationships/image" Target="../media/image16.jp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18.svg"/><Relationship Id="rId14" Type="http://schemas.openxmlformats.org/officeDocument/2006/relationships/image" Target="../media/image25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4.jp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2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2.png"/><Relationship Id="rId5" Type="http://schemas.openxmlformats.org/officeDocument/2006/relationships/hyperlink" Target="https://uscode.house.gov/view.xhtml?path=/prelim@title18/part1/chapter84&amp;edition=prelim" TargetMode="External"/><Relationship Id="rId15" Type="http://schemas.openxmlformats.org/officeDocument/2006/relationships/image" Target="../media/image28.jp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18.svg"/><Relationship Id="rId14" Type="http://schemas.openxmlformats.org/officeDocument/2006/relationships/image" Target="../media/image2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uscode.house.gov/view.xhtml?path=/prelim@title18/part1/chapter84&amp;edition=prelim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3073514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897514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C4275D-33E4-42BD-9589-71E28959D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0648" y="567813"/>
            <a:ext cx="2332516" cy="479831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615A8E-AD3A-4F77-945B-B26FA67C7E69}"/>
              </a:ext>
            </a:extLst>
          </p:cNvPr>
          <p:cNvSpPr/>
          <p:nvPr/>
        </p:nvSpPr>
        <p:spPr>
          <a:xfrm>
            <a:off x="11058678" y="142857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5C050-1519-435D-A4F9-78E24CA82E39}"/>
              </a:ext>
            </a:extLst>
          </p:cNvPr>
          <p:cNvSpPr txBox="1"/>
          <p:nvPr/>
        </p:nvSpPr>
        <p:spPr>
          <a:xfrm>
            <a:off x="-60356" y="398536"/>
            <a:ext cx="1176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TERRORISM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12B26A-5D12-4419-ADC6-E24ECD6CF69C}"/>
              </a:ext>
            </a:extLst>
          </p:cNvPr>
          <p:cNvSpPr txBox="1"/>
          <p:nvPr/>
        </p:nvSpPr>
        <p:spPr>
          <a:xfrm>
            <a:off x="1239443" y="53296"/>
            <a:ext cx="157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1BDE44-B133-42B2-87C3-EB36E2B51A8B}"/>
              </a:ext>
            </a:extLst>
          </p:cNvPr>
          <p:cNvSpPr/>
          <p:nvPr/>
        </p:nvSpPr>
        <p:spPr>
          <a:xfrm>
            <a:off x="7582895" y="3301265"/>
            <a:ext cx="5360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https://www.interpol.int/en/Who-we-are/Member-countries/Europe/POLAND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0A4F76C-6C7B-4674-BEBF-D6C07D6C4E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0990" y="1662118"/>
            <a:ext cx="4655482" cy="38193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FA39A77-3DE4-45B8-BAD5-5D61A60259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165" y="4889313"/>
            <a:ext cx="552966" cy="55296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AA4F5D-0CBD-4487-B40E-3376552272DB}"/>
              </a:ext>
            </a:extLst>
          </p:cNvPr>
          <p:cNvCxnSpPr/>
          <p:nvPr/>
        </p:nvCxnSpPr>
        <p:spPr>
          <a:xfrm>
            <a:off x="9472165" y="4711849"/>
            <a:ext cx="661539" cy="769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0F26504-F8D1-43A9-9042-A09FBA8C1BA0}"/>
              </a:ext>
            </a:extLst>
          </p:cNvPr>
          <p:cNvSpPr txBox="1"/>
          <p:nvPr/>
        </p:nvSpPr>
        <p:spPr>
          <a:xfrm>
            <a:off x="9234298" y="4324574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LUX(Wolfgang </a:t>
            </a:r>
            <a:r>
              <a:rPr lang="en-US" dirty="0" err="1"/>
              <a:t>Majeski</a:t>
            </a:r>
            <a:r>
              <a:rPr lang="en-US" dirty="0"/>
              <a:t>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14DE2B3-9A53-41F1-8170-98B35654C48C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9802934" y="4509240"/>
            <a:ext cx="1775275" cy="20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104FC9-2678-4C14-A962-88147B5C6964}"/>
              </a:ext>
            </a:extLst>
          </p:cNvPr>
          <p:cNvSpPr txBox="1"/>
          <p:nvPr/>
        </p:nvSpPr>
        <p:spPr>
          <a:xfrm>
            <a:off x="3936755" y="737090"/>
            <a:ext cx="8034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Killed Wolfgang Lux for </a:t>
            </a:r>
            <a:r>
              <a:rPr lang="en-US" dirty="0" err="1"/>
              <a:t>terrisoum</a:t>
            </a:r>
            <a:r>
              <a:rPr lang="en-US" dirty="0"/>
              <a:t> network</a:t>
            </a:r>
          </a:p>
          <a:p>
            <a:r>
              <a:rPr lang="en-US" dirty="0"/>
              <a:t>With Angela Merkel and </a:t>
            </a:r>
            <a:r>
              <a:rPr lang="en-US" dirty="0" err="1"/>
              <a:t>Mikeeal</a:t>
            </a:r>
            <a:r>
              <a:rPr lang="en-US" dirty="0"/>
              <a:t> Gorbachev</a:t>
            </a:r>
          </a:p>
          <a:p>
            <a:r>
              <a:rPr lang="en-US" dirty="0"/>
              <a:t>LUX( ibm.damielr.apple.yahoo.tango.emplooye.jerry.yang.employe.wolfgan.majeski)</a:t>
            </a:r>
          </a:p>
          <a:p>
            <a:endParaRPr lang="en-US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88BE2B5-E1C5-4923-B307-36BCB61D5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00511"/>
              </p:ext>
            </p:extLst>
          </p:nvPr>
        </p:nvGraphicFramePr>
        <p:xfrm>
          <a:off x="8746472" y="1704942"/>
          <a:ext cx="3237156" cy="914400"/>
        </p:xfrm>
        <a:graphic>
          <a:graphicData uri="http://schemas.openxmlformats.org/drawingml/2006/table">
            <a:tbl>
              <a:tblPr/>
              <a:tblGrid>
                <a:gridCol w="1618578">
                  <a:extLst>
                    <a:ext uri="{9D8B030D-6E8A-4147-A177-3AD203B41FA5}">
                      <a16:colId xmlns:a16="http://schemas.microsoft.com/office/drawing/2014/main" val="113822465"/>
                    </a:ext>
                  </a:extLst>
                </a:gridCol>
                <a:gridCol w="1618578">
                  <a:extLst>
                    <a:ext uri="{9D8B030D-6E8A-4147-A177-3AD203B41FA5}">
                      <a16:colId xmlns:a16="http://schemas.microsoft.com/office/drawing/2014/main" val="29890965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br>
                        <a:rPr lang="en-US" b="1" u="none" strike="noStrike" dirty="0">
                          <a:solidFill>
                            <a:srgbClr val="3366CC"/>
                          </a:solidFill>
                          <a:effectLst/>
                          <a:hlinkClick r:id="rId10" tooltip="Bronisław Komorowski"/>
                        </a:rPr>
                      </a:br>
                      <a:r>
                        <a:rPr lang="en-US" b="1" u="none" strike="noStrike" dirty="0" err="1">
                          <a:solidFill>
                            <a:srgbClr val="3366CC"/>
                          </a:solidFill>
                          <a:effectLst/>
                          <a:hlinkClick r:id="rId10" tooltip="Bronisław Komorowski"/>
                        </a:rPr>
                        <a:t>Bronisław</a:t>
                      </a:r>
                      <a:r>
                        <a:rPr lang="en-US" b="1" u="none" strike="noStrike" dirty="0">
                          <a:solidFill>
                            <a:srgbClr val="3366CC"/>
                          </a:solidFill>
                          <a:effectLst/>
                          <a:hlinkClick r:id="rId10" tooltip="Bronisław Komorowski"/>
                        </a:rPr>
                        <a:t> </a:t>
                      </a:r>
                      <a:r>
                        <a:rPr lang="en-US" b="1" u="none" strike="noStrike" dirty="0" err="1">
                          <a:solidFill>
                            <a:srgbClr val="3366CC"/>
                          </a:solidFill>
                          <a:effectLst/>
                          <a:hlinkClick r:id="rId10" tooltip="Bronisław Komorowski"/>
                        </a:rPr>
                        <a:t>Komorowski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u="none" strike="noStrike" dirty="0">
                          <a:solidFill>
                            <a:srgbClr val="3366CC"/>
                          </a:solidFill>
                          <a:effectLst/>
                          <a:hlinkClick r:id="rId11"/>
                        </a:rPr>
                        <a:t>J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104853"/>
                  </a:ext>
                </a:extLst>
              </a:tr>
            </a:tbl>
          </a:graphicData>
        </a:graphic>
      </p:graphicFrame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50BD798-1BFA-4660-80BD-29B9C047B65E}"/>
              </a:ext>
            </a:extLst>
          </p:cNvPr>
          <p:cNvCxnSpPr/>
          <p:nvPr/>
        </p:nvCxnSpPr>
        <p:spPr>
          <a:xfrm>
            <a:off x="6418731" y="1481019"/>
            <a:ext cx="2435389" cy="2276645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23F6762-7A97-4402-9B74-C5791306606B}"/>
              </a:ext>
            </a:extLst>
          </p:cNvPr>
          <p:cNvCxnSpPr>
            <a:endCxn id="34" idx="2"/>
          </p:cNvCxnSpPr>
          <p:nvPr/>
        </p:nvCxnSpPr>
        <p:spPr>
          <a:xfrm>
            <a:off x="8896574" y="1793414"/>
            <a:ext cx="1468476" cy="825928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23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38" y="4240895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766" y="3085104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C4275D-33E4-42BD-9589-71E28959D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3320" y="1415719"/>
            <a:ext cx="2332516" cy="479831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615A8E-AD3A-4F77-945B-B26FA67C7E69}"/>
              </a:ext>
            </a:extLst>
          </p:cNvPr>
          <p:cNvSpPr/>
          <p:nvPr/>
        </p:nvSpPr>
        <p:spPr>
          <a:xfrm>
            <a:off x="10716483" y="143704"/>
            <a:ext cx="1348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1994-TODAY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5C050-1519-435D-A4F9-78E24CA82E39}"/>
              </a:ext>
            </a:extLst>
          </p:cNvPr>
          <p:cNvSpPr txBox="1"/>
          <p:nvPr/>
        </p:nvSpPr>
        <p:spPr>
          <a:xfrm>
            <a:off x="-60356" y="398536"/>
            <a:ext cx="1176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TERRORISM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ADAAFB-60C7-4086-862A-EF4C2CCA52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161" y="2489792"/>
            <a:ext cx="952500" cy="12602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21199D-C844-4DD1-9A8A-E35009F5574A}"/>
              </a:ext>
            </a:extLst>
          </p:cNvPr>
          <p:cNvSpPr txBox="1"/>
          <p:nvPr/>
        </p:nvSpPr>
        <p:spPr>
          <a:xfrm>
            <a:off x="5347884" y="873747"/>
            <a:ext cx="2731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TARGET</a:t>
            </a:r>
          </a:p>
          <a:p>
            <a:r>
              <a:rPr lang="en-US" sz="1000" strike="sngStrike" dirty="0" err="1"/>
              <a:t>Ibm.damiler.Accenture.paybytouch.greenstamps</a:t>
            </a:r>
            <a:endParaRPr lang="en-US" sz="1000" strike="sngStrike" dirty="0"/>
          </a:p>
          <a:p>
            <a:r>
              <a:rPr lang="en-US" sz="1000" dirty="0"/>
              <a:t>Thomas-Dieter</a:t>
            </a:r>
          </a:p>
          <a:p>
            <a:r>
              <a:rPr lang="en-US" sz="1000" dirty="0"/>
              <a:t>MIAMI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ABCDA7-748A-4F29-BFCF-DEFA583669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661" y="2489792"/>
            <a:ext cx="952500" cy="119062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9A0DC3C-B9EA-4532-9296-6361841B5707}"/>
              </a:ext>
            </a:extLst>
          </p:cNvPr>
          <p:cNvSpPr/>
          <p:nvPr/>
        </p:nvSpPr>
        <p:spPr>
          <a:xfrm>
            <a:off x="10466799" y="469975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CAR</a:t>
            </a:r>
            <a:r>
              <a:rPr lang="en-US" dirty="0"/>
              <a:t>(Carl-Benz)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726EA3-8A94-4D3E-B8F8-3EF05E6B9D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181" y="2444864"/>
            <a:ext cx="952500" cy="12573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44BECFA-F5C2-4B5C-A1DE-5C8B490A55E9}"/>
              </a:ext>
            </a:extLst>
          </p:cNvPr>
          <p:cNvSpPr/>
          <p:nvPr/>
        </p:nvSpPr>
        <p:spPr>
          <a:xfrm>
            <a:off x="10356828" y="4002826"/>
            <a:ext cx="1348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1987-TODAY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72F999B-ED0C-4F0F-A6BF-69B71A35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398" y="2504711"/>
            <a:ext cx="9525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C42A863-F0A9-406D-AC4B-A36FA801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166" y="3922679"/>
            <a:ext cx="9525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93C818B-C4F9-4A33-9197-7FAB3867B1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871" y="3960508"/>
            <a:ext cx="1091809" cy="109180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2F10693-5C45-4143-ADC1-D9AC5D2FBAE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181" y="1704744"/>
            <a:ext cx="952500" cy="533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D60D4E8-DB33-4FC8-AA4F-D1BDA07EBC7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181" y="288867"/>
            <a:ext cx="952500" cy="11906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9E674DC-91F0-4F54-A6CE-A5D84A98067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986" y="1518691"/>
            <a:ext cx="541175" cy="757645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96410A0E-817F-49BF-917A-C11FBCF2C1F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8392" y="1897513"/>
            <a:ext cx="1032706" cy="1015518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1572F2-3F44-439B-9EE1-76ADAAC7BDD4}"/>
              </a:ext>
            </a:extLst>
          </p:cNvPr>
          <p:cNvCxnSpPr/>
          <p:nvPr/>
        </p:nvCxnSpPr>
        <p:spPr>
          <a:xfrm>
            <a:off x="9412941" y="1415719"/>
            <a:ext cx="860612" cy="8606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13123108-0847-4673-A11E-9C68CF772A1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680" y="1415719"/>
            <a:ext cx="1179175" cy="90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6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356" y="4188463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5" y="3065351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C4275D-33E4-42BD-9589-71E28959D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0140" y="1329657"/>
            <a:ext cx="2332516" cy="479831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615A8E-AD3A-4F77-945B-B26FA67C7E69}"/>
              </a:ext>
            </a:extLst>
          </p:cNvPr>
          <p:cNvSpPr/>
          <p:nvPr/>
        </p:nvSpPr>
        <p:spPr>
          <a:xfrm>
            <a:off x="10716483" y="143704"/>
            <a:ext cx="1348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1994-TODAY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5C050-1519-435D-A4F9-78E24CA82E39}"/>
              </a:ext>
            </a:extLst>
          </p:cNvPr>
          <p:cNvSpPr txBox="1"/>
          <p:nvPr/>
        </p:nvSpPr>
        <p:spPr>
          <a:xfrm>
            <a:off x="-60356" y="398536"/>
            <a:ext cx="1176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TERRORISM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0DC3C-B9EA-4532-9296-6361841B5707}"/>
              </a:ext>
            </a:extLst>
          </p:cNvPr>
          <p:cNvSpPr/>
          <p:nvPr/>
        </p:nvSpPr>
        <p:spPr>
          <a:xfrm>
            <a:off x="10466799" y="469975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CAR</a:t>
            </a:r>
            <a:r>
              <a:rPr lang="en-US" dirty="0"/>
              <a:t>(Carl-Benz)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B2CF803-BEFB-49A4-AF17-0081AD8E54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805" y="1793414"/>
            <a:ext cx="1032706" cy="101551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1A8C4E0-E466-452E-85D9-BC4C7116FA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82857" y="1482255"/>
            <a:ext cx="5591157" cy="370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7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356" y="4188463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5" y="3065351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C4275D-33E4-42BD-9589-71E28959D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0239" y="1029841"/>
            <a:ext cx="2332516" cy="479831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615A8E-AD3A-4F77-945B-B26FA67C7E69}"/>
              </a:ext>
            </a:extLst>
          </p:cNvPr>
          <p:cNvSpPr/>
          <p:nvPr/>
        </p:nvSpPr>
        <p:spPr>
          <a:xfrm>
            <a:off x="10961032" y="1111267"/>
            <a:ext cx="1348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1994-TODAY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5C050-1519-435D-A4F9-78E24CA82E39}"/>
              </a:ext>
            </a:extLst>
          </p:cNvPr>
          <p:cNvSpPr txBox="1"/>
          <p:nvPr/>
        </p:nvSpPr>
        <p:spPr>
          <a:xfrm>
            <a:off x="-60356" y="398536"/>
            <a:ext cx="1176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TERRORISM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0DC3C-B9EA-4532-9296-6361841B5707}"/>
              </a:ext>
            </a:extLst>
          </p:cNvPr>
          <p:cNvSpPr/>
          <p:nvPr/>
        </p:nvSpPr>
        <p:spPr>
          <a:xfrm>
            <a:off x="10711348" y="1437538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CAR</a:t>
            </a:r>
            <a:r>
              <a:rPr lang="en-US" dirty="0"/>
              <a:t>(Carl-Benz)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B2CF803-BEFB-49A4-AF17-0081AD8E54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805" y="1793414"/>
            <a:ext cx="1032706" cy="10155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55130C-CACB-4A55-B7C5-C9C63AA44C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8536" y="2432798"/>
            <a:ext cx="1724025" cy="23431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6F14564-1084-49AD-848F-893A589D8880}"/>
              </a:ext>
            </a:extLst>
          </p:cNvPr>
          <p:cNvSpPr/>
          <p:nvPr/>
        </p:nvSpPr>
        <p:spPr>
          <a:xfrm>
            <a:off x="7202561" y="249344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 am extorting with formerly Polish </a:t>
            </a:r>
            <a:r>
              <a:rPr lang="en-US" dirty="0" err="1"/>
              <a:t>Preidnet</a:t>
            </a:r>
            <a:r>
              <a:rPr lang="en-US" dirty="0"/>
              <a:t> </a:t>
            </a:r>
            <a:r>
              <a:rPr lang="en-US" dirty="0" err="1"/>
              <a:t>Bronisław</a:t>
            </a:r>
            <a:r>
              <a:rPr lang="en-US" dirty="0"/>
              <a:t>  </a:t>
            </a:r>
            <a:r>
              <a:rPr lang="en-US" dirty="0" err="1"/>
              <a:t>Komorowski</a:t>
            </a:r>
            <a:r>
              <a:rPr lang="en-US" dirty="0"/>
              <a:t> the United States of </a:t>
            </a:r>
            <a:r>
              <a:rPr lang="en-US" dirty="0" err="1"/>
              <a:t>AmericaUsing</a:t>
            </a:r>
            <a:r>
              <a:rPr lang="en-US" dirty="0"/>
              <a:t> your </a:t>
            </a:r>
          </a:p>
          <a:p>
            <a:r>
              <a:rPr lang="en-US" dirty="0" err="1"/>
              <a:t>Duahger</a:t>
            </a:r>
            <a:r>
              <a:rPr lang="en-US" dirty="0"/>
              <a:t> Emma “Helen” </a:t>
            </a:r>
            <a:r>
              <a:rPr lang="en-US" dirty="0" err="1"/>
              <a:t>Meiers</a:t>
            </a:r>
            <a:r>
              <a:rPr lang="en-US" dirty="0"/>
              <a:t> LUX(gymnastics) again.</a:t>
            </a:r>
          </a:p>
          <a:p>
            <a:r>
              <a:rPr lang="en-US" dirty="0" err="1"/>
              <a:t>USvs</a:t>
            </a:r>
            <a:r>
              <a:rPr lang="en-US" dirty="0"/>
              <a:t>. RUS/DE/POL. through your profile and home.</a:t>
            </a:r>
          </a:p>
          <a:p>
            <a:endParaRPr lang="en-US" dirty="0"/>
          </a:p>
          <a:p>
            <a:r>
              <a:rPr lang="en-US" dirty="0"/>
              <a:t>Also </a:t>
            </a:r>
            <a:r>
              <a:rPr lang="en-US" dirty="0" err="1"/>
              <a:t>Gavion</a:t>
            </a:r>
            <a:r>
              <a:rPr lang="en-US" dirty="0"/>
              <a:t> Newsom </a:t>
            </a:r>
            <a:r>
              <a:rPr lang="en-US" dirty="0" err="1"/>
              <a:t>Governou</a:t>
            </a:r>
            <a:r>
              <a:rPr lang="en-US" dirty="0"/>
              <a:t> Sales </a:t>
            </a:r>
            <a:r>
              <a:rPr lang="en-US" dirty="0" err="1"/>
              <a:t>exlectric</a:t>
            </a:r>
            <a:r>
              <a:rPr lang="en-US" dirty="0"/>
              <a:t> chair</a:t>
            </a:r>
          </a:p>
          <a:p>
            <a:r>
              <a:rPr lang="en-US" dirty="0"/>
              <a:t>And Marketing. </a:t>
            </a:r>
            <a:r>
              <a:rPr lang="en-US" dirty="0" err="1"/>
              <a:t>Inclindg</a:t>
            </a:r>
            <a:r>
              <a:rPr lang="en-US" dirty="0"/>
              <a:t> Arnold </a:t>
            </a:r>
            <a:r>
              <a:rPr lang="en-US" dirty="0" err="1"/>
              <a:t>Swazzegre</a:t>
            </a:r>
            <a:r>
              <a:rPr lang="en-US" dirty="0"/>
              <a:t> for WWI</a:t>
            </a:r>
          </a:p>
          <a:p>
            <a:endParaRPr lang="en-US" dirty="0"/>
          </a:p>
          <a:p>
            <a:r>
              <a:rPr lang="en-US" dirty="0"/>
              <a:t>JFK.BULLET(</a:t>
            </a:r>
            <a:r>
              <a:rPr lang="en-US" strike="sngStrike" dirty="0"/>
              <a:t>nutcracker</a:t>
            </a:r>
            <a:r>
              <a:rPr lang="en-US" dirty="0"/>
              <a:t>): PREA, §187</a:t>
            </a:r>
          </a:p>
          <a:p>
            <a:r>
              <a:rPr lang="en-US" strike="sngStrike" dirty="0"/>
              <a:t>!</a:t>
            </a:r>
            <a:r>
              <a:rPr lang="en-US" strike="sngStrike" dirty="0" err="1"/>
              <a:t>berline</a:t>
            </a:r>
            <a:r>
              <a:rPr lang="en-US" strike="sngStrike" dirty="0"/>
              <a:t>,  ick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33AA15-2AA3-4338-B0AA-C521F2A7F4FF}"/>
              </a:ext>
            </a:extLst>
          </p:cNvPr>
          <p:cNvSpPr/>
          <p:nvPr/>
        </p:nvSpPr>
        <p:spPr>
          <a:xfrm>
            <a:off x="4103045" y="2760977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22B95B-B882-4E5D-B712-810173EF0B9D}"/>
              </a:ext>
            </a:extLst>
          </p:cNvPr>
          <p:cNvSpPr/>
          <p:nvPr/>
        </p:nvSpPr>
        <p:spPr>
          <a:xfrm>
            <a:off x="5379379" y="4775948"/>
            <a:ext cx="14814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/>
              <a:t>JFK(Goethe High School)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E6DAFF5-3368-4513-B4EE-D3226AC4C2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73867" y="1228545"/>
            <a:ext cx="960046" cy="118142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7FCE4BB-31A4-4D9D-8BEB-2BAA4AA52A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6479" y="1214903"/>
            <a:ext cx="1577164" cy="118142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388119-F8A7-4617-9555-75D2FFCD4C30}"/>
              </a:ext>
            </a:extLst>
          </p:cNvPr>
          <p:cNvSpPr txBox="1"/>
          <p:nvPr/>
        </p:nvSpPr>
        <p:spPr>
          <a:xfrm>
            <a:off x="3327991" y="900702"/>
            <a:ext cx="706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Gymnastics: Terry                  Police Theater</a:t>
            </a:r>
          </a:p>
          <a:p>
            <a:r>
              <a:rPr lang="en-US" dirty="0"/>
              <a:t>Mrs. Humphrey, Army	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94FD07A-1754-4680-8097-9415AEEC63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260" y="1270034"/>
            <a:ext cx="1009627" cy="11262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1177A0E-8E46-4673-B262-CDC4C4AB48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575" y="1305529"/>
            <a:ext cx="1778085" cy="100017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1BFA72-E438-49BB-BE1F-3B4C1EFE8CDB}"/>
              </a:ext>
            </a:extLst>
          </p:cNvPr>
          <p:cNvCxnSpPr>
            <a:cxnSpLocks/>
          </p:cNvCxnSpPr>
          <p:nvPr/>
        </p:nvCxnSpPr>
        <p:spPr>
          <a:xfrm flipH="1">
            <a:off x="9643730" y="1214903"/>
            <a:ext cx="350875" cy="118142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89C1021-C440-40FC-9739-F54EADDAA715}"/>
              </a:ext>
            </a:extLst>
          </p:cNvPr>
          <p:cNvSpPr/>
          <p:nvPr/>
        </p:nvSpPr>
        <p:spPr>
          <a:xfrm>
            <a:off x="3292548" y="883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HOMICIDE TERRORISM</a:t>
            </a:r>
            <a:r>
              <a:rPr lang="en-US" dirty="0"/>
              <a:t>: LUX.CLOCK.JFK.ATOM.BULLET(</a:t>
            </a:r>
            <a:r>
              <a:rPr lang="en-US" dirty="0" err="1"/>
              <a:t>nonPoliceTheaterLogical</a:t>
            </a:r>
            <a:r>
              <a:rPr lang="en-US" dirty="0"/>
              <a:t>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ED6E471-BA69-46C1-A91C-91EF98FCB69C}"/>
              </a:ext>
            </a:extLst>
          </p:cNvPr>
          <p:cNvCxnSpPr>
            <a:cxnSpLocks/>
          </p:cNvCxnSpPr>
          <p:nvPr/>
        </p:nvCxnSpPr>
        <p:spPr>
          <a:xfrm flipH="1">
            <a:off x="5553890" y="2506170"/>
            <a:ext cx="1556609" cy="2180565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C37E3D-B7B9-4BE5-B877-5DBCB4A9C95A}"/>
              </a:ext>
            </a:extLst>
          </p:cNvPr>
          <p:cNvCxnSpPr>
            <a:cxnSpLocks/>
            <a:stCxn id="20" idx="3"/>
          </p:cNvCxnSpPr>
          <p:nvPr/>
        </p:nvCxnSpPr>
        <p:spPr>
          <a:xfrm flipH="1" flipV="1">
            <a:off x="5763257" y="4865161"/>
            <a:ext cx="1097618" cy="33898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B886E80C-B87F-46C9-A7AC-1E129392F4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427" y="5188473"/>
            <a:ext cx="1099399" cy="153915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64174E2-3CA3-4FB9-9578-2ED723701A71}"/>
              </a:ext>
            </a:extLst>
          </p:cNvPr>
          <p:cNvCxnSpPr>
            <a:cxnSpLocks/>
          </p:cNvCxnSpPr>
          <p:nvPr/>
        </p:nvCxnSpPr>
        <p:spPr>
          <a:xfrm flipH="1">
            <a:off x="5562243" y="4744017"/>
            <a:ext cx="1556609" cy="2180565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5FF8-3F0C-4209-A5E2-2A5BC634B0BB}"/>
              </a:ext>
            </a:extLst>
          </p:cNvPr>
          <p:cNvSpPr/>
          <p:nvPr/>
        </p:nvSpPr>
        <p:spPr>
          <a:xfrm>
            <a:off x="7023945" y="5477047"/>
            <a:ext cx="51237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 enjoy touch baby </a:t>
            </a:r>
            <a:r>
              <a:rPr lang="en-US" dirty="0" err="1"/>
              <a:t>vagins</a:t>
            </a:r>
            <a:r>
              <a:rPr lang="en-US" dirty="0"/>
              <a:t> and the death penalty</a:t>
            </a:r>
          </a:p>
          <a:p>
            <a:r>
              <a:rPr lang="en-US" dirty="0"/>
              <a:t>without </a:t>
            </a:r>
            <a:r>
              <a:rPr lang="en-US" dirty="0" err="1"/>
              <a:t>repsonbility</a:t>
            </a:r>
            <a:r>
              <a:rPr lang="en-US" dirty="0"/>
              <a:t>. I am Elke you stepmother from </a:t>
            </a:r>
          </a:p>
          <a:p>
            <a:r>
              <a:rPr lang="en-US" dirty="0"/>
              <a:t>Hello corner </a:t>
            </a:r>
            <a:r>
              <a:rPr lang="en-US" dirty="0" err="1"/>
              <a:t>MacGregre</a:t>
            </a:r>
            <a:r>
              <a:rPr lang="en-US" dirty="0"/>
              <a:t>/Beach, Fort Myers.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916FD3-A351-4562-8706-D51FC09A7DF6}"/>
              </a:ext>
            </a:extLst>
          </p:cNvPr>
          <p:cNvSpPr txBox="1"/>
          <p:nvPr/>
        </p:nvSpPr>
        <p:spPr>
          <a:xfrm>
            <a:off x="1239443" y="53296"/>
            <a:ext cx="157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52896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356" y="4188463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5" y="3065351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C4275D-33E4-42BD-9589-71E28959D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0239" y="1029841"/>
            <a:ext cx="2332516" cy="479831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615A8E-AD3A-4F77-945B-B26FA67C7E69}"/>
              </a:ext>
            </a:extLst>
          </p:cNvPr>
          <p:cNvSpPr/>
          <p:nvPr/>
        </p:nvSpPr>
        <p:spPr>
          <a:xfrm>
            <a:off x="10961032" y="1111267"/>
            <a:ext cx="1348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1994-TODAY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5C050-1519-435D-A4F9-78E24CA82E39}"/>
              </a:ext>
            </a:extLst>
          </p:cNvPr>
          <p:cNvSpPr txBox="1"/>
          <p:nvPr/>
        </p:nvSpPr>
        <p:spPr>
          <a:xfrm>
            <a:off x="-60356" y="398536"/>
            <a:ext cx="1176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TERRORISM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0DC3C-B9EA-4532-9296-6361841B5707}"/>
              </a:ext>
            </a:extLst>
          </p:cNvPr>
          <p:cNvSpPr/>
          <p:nvPr/>
        </p:nvSpPr>
        <p:spPr>
          <a:xfrm>
            <a:off x="10711348" y="1437538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CAR</a:t>
            </a:r>
            <a:r>
              <a:rPr lang="en-US" dirty="0"/>
              <a:t>(Carl-Benz)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B2CF803-BEFB-49A4-AF17-0081AD8E54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805" y="1793414"/>
            <a:ext cx="1032706" cy="10155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55130C-CACB-4A55-B7C5-C9C63AA44C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8536" y="2432798"/>
            <a:ext cx="1724025" cy="23431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6F14564-1084-49AD-848F-893A589D8880}"/>
              </a:ext>
            </a:extLst>
          </p:cNvPr>
          <p:cNvSpPr/>
          <p:nvPr/>
        </p:nvSpPr>
        <p:spPr>
          <a:xfrm>
            <a:off x="7202561" y="249344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 am extorting with formerly Polish </a:t>
            </a:r>
            <a:r>
              <a:rPr lang="en-US" dirty="0" err="1"/>
              <a:t>Preidnet</a:t>
            </a:r>
            <a:r>
              <a:rPr lang="en-US" dirty="0"/>
              <a:t> </a:t>
            </a:r>
            <a:r>
              <a:rPr lang="en-US" dirty="0" err="1"/>
              <a:t>Bronisław</a:t>
            </a:r>
            <a:r>
              <a:rPr lang="en-US" dirty="0"/>
              <a:t>  </a:t>
            </a:r>
            <a:r>
              <a:rPr lang="en-US" dirty="0" err="1"/>
              <a:t>Komorowski</a:t>
            </a:r>
            <a:r>
              <a:rPr lang="en-US" dirty="0"/>
              <a:t> the United States of </a:t>
            </a:r>
            <a:r>
              <a:rPr lang="en-US" dirty="0" err="1"/>
              <a:t>AmericaUsing</a:t>
            </a:r>
            <a:r>
              <a:rPr lang="en-US" dirty="0"/>
              <a:t> your </a:t>
            </a:r>
          </a:p>
          <a:p>
            <a:r>
              <a:rPr lang="en-US" dirty="0"/>
              <a:t>Daughter Emma “Helen” </a:t>
            </a:r>
            <a:r>
              <a:rPr lang="en-US" dirty="0" err="1"/>
              <a:t>Meiers</a:t>
            </a:r>
            <a:r>
              <a:rPr lang="en-US" dirty="0"/>
              <a:t> LUX(gymnastics) again.</a:t>
            </a:r>
          </a:p>
          <a:p>
            <a:r>
              <a:rPr lang="en-US" dirty="0" err="1"/>
              <a:t>USvs</a:t>
            </a:r>
            <a:r>
              <a:rPr lang="en-US" dirty="0"/>
              <a:t>. RUS/DE/POL. through your profile and home.</a:t>
            </a:r>
          </a:p>
          <a:p>
            <a:endParaRPr lang="en-US" dirty="0"/>
          </a:p>
          <a:p>
            <a:r>
              <a:rPr lang="en-US" dirty="0"/>
              <a:t>Also </a:t>
            </a:r>
            <a:r>
              <a:rPr lang="en-US" dirty="0" err="1"/>
              <a:t>Gavion</a:t>
            </a:r>
            <a:r>
              <a:rPr lang="en-US" dirty="0"/>
              <a:t> Newsom </a:t>
            </a:r>
            <a:r>
              <a:rPr lang="en-US" dirty="0" err="1"/>
              <a:t>Governou</a:t>
            </a:r>
            <a:r>
              <a:rPr lang="en-US" dirty="0"/>
              <a:t> Sales </a:t>
            </a:r>
            <a:r>
              <a:rPr lang="en-US" dirty="0" err="1"/>
              <a:t>exlectric</a:t>
            </a:r>
            <a:r>
              <a:rPr lang="en-US" dirty="0"/>
              <a:t> chair</a:t>
            </a:r>
          </a:p>
          <a:p>
            <a:r>
              <a:rPr lang="en-US" dirty="0"/>
              <a:t>And Marketing. </a:t>
            </a:r>
            <a:r>
              <a:rPr lang="en-US" dirty="0" err="1"/>
              <a:t>Inclindg</a:t>
            </a:r>
            <a:r>
              <a:rPr lang="en-US" dirty="0"/>
              <a:t> Arnold </a:t>
            </a:r>
            <a:r>
              <a:rPr lang="en-US" dirty="0" err="1"/>
              <a:t>Swazzegre</a:t>
            </a:r>
            <a:r>
              <a:rPr lang="en-US" dirty="0"/>
              <a:t> for WWI</a:t>
            </a:r>
          </a:p>
          <a:p>
            <a:endParaRPr lang="en-US" dirty="0"/>
          </a:p>
          <a:p>
            <a:r>
              <a:rPr lang="en-US" dirty="0"/>
              <a:t>JFK.BULLET(</a:t>
            </a:r>
            <a:r>
              <a:rPr lang="en-US" strike="sngStrike" dirty="0"/>
              <a:t>nutcracker</a:t>
            </a:r>
            <a:r>
              <a:rPr lang="en-US" dirty="0"/>
              <a:t>): PREA, §187</a:t>
            </a:r>
          </a:p>
          <a:p>
            <a:r>
              <a:rPr lang="en-US" strike="sngStrike" dirty="0"/>
              <a:t>!</a:t>
            </a:r>
            <a:r>
              <a:rPr lang="en-US" strike="sngStrike" dirty="0" err="1"/>
              <a:t>berline</a:t>
            </a:r>
            <a:r>
              <a:rPr lang="en-US" strike="sngStrike" dirty="0"/>
              <a:t>,  ick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33AA15-2AA3-4338-B0AA-C521F2A7F4FF}"/>
              </a:ext>
            </a:extLst>
          </p:cNvPr>
          <p:cNvSpPr/>
          <p:nvPr/>
        </p:nvSpPr>
        <p:spPr>
          <a:xfrm>
            <a:off x="4103045" y="2760977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22B95B-B882-4E5D-B712-810173EF0B9D}"/>
              </a:ext>
            </a:extLst>
          </p:cNvPr>
          <p:cNvSpPr/>
          <p:nvPr/>
        </p:nvSpPr>
        <p:spPr>
          <a:xfrm>
            <a:off x="5379379" y="4775948"/>
            <a:ext cx="14814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/>
              <a:t>JFK(Goethe High School)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E6DAFF5-3368-4513-B4EE-D3226AC4C2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73867" y="1228545"/>
            <a:ext cx="960046" cy="118142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7FCE4BB-31A4-4D9D-8BEB-2BAA4AA52A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6479" y="1214903"/>
            <a:ext cx="1577164" cy="118142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388119-F8A7-4617-9555-75D2FFCD4C30}"/>
              </a:ext>
            </a:extLst>
          </p:cNvPr>
          <p:cNvSpPr txBox="1"/>
          <p:nvPr/>
        </p:nvSpPr>
        <p:spPr>
          <a:xfrm>
            <a:off x="3327991" y="900702"/>
            <a:ext cx="706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Gymnastics: Terry                  Police Theater</a:t>
            </a:r>
          </a:p>
          <a:p>
            <a:r>
              <a:rPr lang="en-US" dirty="0"/>
              <a:t>Mrs. Humphrey, Army	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94FD07A-1754-4680-8097-9415AEEC63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260" y="1270034"/>
            <a:ext cx="1009627" cy="11262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1177A0E-8E46-4673-B262-CDC4C4AB48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575" y="1305529"/>
            <a:ext cx="1778085" cy="100017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89C1021-C440-40FC-9739-F54EADDAA715}"/>
              </a:ext>
            </a:extLst>
          </p:cNvPr>
          <p:cNvSpPr/>
          <p:nvPr/>
        </p:nvSpPr>
        <p:spPr>
          <a:xfrm>
            <a:off x="3292548" y="883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HOMICIDE TERRORISM</a:t>
            </a:r>
            <a:r>
              <a:rPr lang="en-US" dirty="0"/>
              <a:t>: LUX.CLOCK.JFK.ATOM.BULLET(</a:t>
            </a:r>
            <a:r>
              <a:rPr lang="en-US" dirty="0" err="1"/>
              <a:t>nonPoliceTheaterLogical</a:t>
            </a:r>
            <a:r>
              <a:rPr lang="en-US" dirty="0"/>
              <a:t>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ED6E471-BA69-46C1-A91C-91EF98FCB69C}"/>
              </a:ext>
            </a:extLst>
          </p:cNvPr>
          <p:cNvCxnSpPr>
            <a:cxnSpLocks/>
          </p:cNvCxnSpPr>
          <p:nvPr/>
        </p:nvCxnSpPr>
        <p:spPr>
          <a:xfrm flipH="1">
            <a:off x="5553890" y="2506170"/>
            <a:ext cx="1556609" cy="2180565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C37E3D-B7B9-4BE5-B877-5DBCB4A9C95A}"/>
              </a:ext>
            </a:extLst>
          </p:cNvPr>
          <p:cNvCxnSpPr>
            <a:cxnSpLocks/>
          </p:cNvCxnSpPr>
          <p:nvPr/>
        </p:nvCxnSpPr>
        <p:spPr>
          <a:xfrm flipH="1" flipV="1">
            <a:off x="4337427" y="4988271"/>
            <a:ext cx="1097618" cy="33898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B886E80C-B87F-46C9-A7AC-1E129392F4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427" y="5188473"/>
            <a:ext cx="1099399" cy="153915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64174E2-3CA3-4FB9-9578-2ED723701A71}"/>
              </a:ext>
            </a:extLst>
          </p:cNvPr>
          <p:cNvCxnSpPr>
            <a:cxnSpLocks/>
          </p:cNvCxnSpPr>
          <p:nvPr/>
        </p:nvCxnSpPr>
        <p:spPr>
          <a:xfrm flipH="1">
            <a:off x="5499715" y="5100453"/>
            <a:ext cx="1170111" cy="1669241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9665FF8-3F0C-4209-A5E2-2A5BC634B0BB}"/>
              </a:ext>
            </a:extLst>
          </p:cNvPr>
          <p:cNvSpPr/>
          <p:nvPr/>
        </p:nvSpPr>
        <p:spPr>
          <a:xfrm>
            <a:off x="7023945" y="5477047"/>
            <a:ext cx="51237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 enjoy touch baby </a:t>
            </a:r>
            <a:r>
              <a:rPr lang="en-US" dirty="0" err="1"/>
              <a:t>vagins</a:t>
            </a:r>
            <a:r>
              <a:rPr lang="en-US" dirty="0"/>
              <a:t> and the death penalty</a:t>
            </a:r>
          </a:p>
          <a:p>
            <a:r>
              <a:rPr lang="en-US" dirty="0"/>
              <a:t>without </a:t>
            </a:r>
            <a:r>
              <a:rPr lang="en-US" dirty="0" err="1"/>
              <a:t>repsonbility</a:t>
            </a:r>
            <a:r>
              <a:rPr lang="en-US" dirty="0"/>
              <a:t>. I am Elke you stepmother from </a:t>
            </a:r>
          </a:p>
          <a:p>
            <a:r>
              <a:rPr lang="en-US" dirty="0"/>
              <a:t>Hello corner </a:t>
            </a:r>
            <a:r>
              <a:rPr lang="en-US" dirty="0" err="1"/>
              <a:t>MacGregre</a:t>
            </a:r>
            <a:r>
              <a:rPr lang="en-US" dirty="0"/>
              <a:t>/Beach, Fort Myers.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916FD3-A351-4562-8706-D51FC09A7DF6}"/>
              </a:ext>
            </a:extLst>
          </p:cNvPr>
          <p:cNvSpPr txBox="1"/>
          <p:nvPr/>
        </p:nvSpPr>
        <p:spPr>
          <a:xfrm>
            <a:off x="1239443" y="53296"/>
            <a:ext cx="157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CONFIDENTIAL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CB0171-246E-4FCC-897B-178E4B2EF64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799" y="4805977"/>
            <a:ext cx="952500" cy="120967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721E07D-24AB-4337-A386-A0FABF53B342}"/>
              </a:ext>
            </a:extLst>
          </p:cNvPr>
          <p:cNvCxnSpPr>
            <a:cxnSpLocks/>
          </p:cNvCxnSpPr>
          <p:nvPr/>
        </p:nvCxnSpPr>
        <p:spPr>
          <a:xfrm flipH="1">
            <a:off x="4464955" y="4602473"/>
            <a:ext cx="942698" cy="1143571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FBBF0965-85FB-402E-BB60-78E94C3197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472" y="3259448"/>
            <a:ext cx="952500" cy="134302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438AF5F-37BD-4CD1-8C44-BD1121DC6892}"/>
              </a:ext>
            </a:extLst>
          </p:cNvPr>
          <p:cNvSpPr/>
          <p:nvPr/>
        </p:nvSpPr>
        <p:spPr>
          <a:xfrm>
            <a:off x="4400921" y="3085482"/>
            <a:ext cx="15746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Wait </a:t>
            </a:r>
          </a:p>
          <a:p>
            <a:r>
              <a:rPr lang="en-US" dirty="0" err="1"/>
              <a:t>Impoelnt</a:t>
            </a:r>
            <a:r>
              <a:rPr lang="en-US" dirty="0"/>
              <a:t> PREA</a:t>
            </a:r>
          </a:p>
          <a:p>
            <a:r>
              <a:rPr lang="en-US" dirty="0"/>
              <a:t>SQ</a:t>
            </a:r>
          </a:p>
          <a:p>
            <a:r>
              <a:rPr lang="en-US" dirty="0"/>
              <a:t>WW2 -&gt;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BBB0D4-0309-46E6-A9EE-E901C6975839}"/>
              </a:ext>
            </a:extLst>
          </p:cNvPr>
          <p:cNvSpPr/>
          <p:nvPr/>
        </p:nvSpPr>
        <p:spPr>
          <a:xfrm>
            <a:off x="4343603" y="43814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WWI -&gt;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626328C-F153-4FA1-AE4C-33F6FDA60A4F}"/>
              </a:ext>
            </a:extLst>
          </p:cNvPr>
          <p:cNvCxnSpPr>
            <a:cxnSpLocks/>
          </p:cNvCxnSpPr>
          <p:nvPr/>
        </p:nvCxnSpPr>
        <p:spPr>
          <a:xfrm flipH="1">
            <a:off x="3387339" y="3123180"/>
            <a:ext cx="751355" cy="1490731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47E0CA81-407C-4A17-96B8-435EE2F4990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518" y="29787"/>
            <a:ext cx="952500" cy="14097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617233C1-4535-4D0E-9EF5-07F70C9D1ADC}"/>
              </a:ext>
            </a:extLst>
          </p:cNvPr>
          <p:cNvSpPr/>
          <p:nvPr/>
        </p:nvSpPr>
        <p:spPr>
          <a:xfrm>
            <a:off x="10463442" y="18786"/>
            <a:ext cx="14116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These </a:t>
            </a:r>
            <a:r>
              <a:rPr lang="en-US" dirty="0" err="1"/>
              <a:t>peple</a:t>
            </a:r>
            <a:endParaRPr lang="en-US" dirty="0"/>
          </a:p>
          <a:p>
            <a:r>
              <a:rPr lang="en-US" dirty="0"/>
              <a:t>Are </a:t>
            </a:r>
            <a:r>
              <a:rPr lang="en-US" dirty="0" err="1"/>
              <a:t>terriost</a:t>
            </a:r>
            <a:r>
              <a:rPr lang="en-US" dirty="0"/>
              <a:t>.</a:t>
            </a:r>
          </a:p>
          <a:p>
            <a:r>
              <a:rPr lang="en-US" dirty="0"/>
              <a:t>I know them </a:t>
            </a:r>
          </a:p>
          <a:p>
            <a:r>
              <a:rPr lang="en-US" dirty="0"/>
              <a:t>personally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1BFA72-E438-49BB-BE1F-3B4C1EFE8CDB}"/>
              </a:ext>
            </a:extLst>
          </p:cNvPr>
          <p:cNvCxnSpPr>
            <a:cxnSpLocks/>
          </p:cNvCxnSpPr>
          <p:nvPr/>
        </p:nvCxnSpPr>
        <p:spPr>
          <a:xfrm flipH="1">
            <a:off x="9710700" y="52125"/>
            <a:ext cx="350875" cy="118142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0174537-B117-4CDB-997F-92E58CD19DD7}"/>
              </a:ext>
            </a:extLst>
          </p:cNvPr>
          <p:cNvCxnSpPr>
            <a:cxnSpLocks/>
          </p:cNvCxnSpPr>
          <p:nvPr/>
        </p:nvCxnSpPr>
        <p:spPr>
          <a:xfrm flipH="1">
            <a:off x="11018600" y="80896"/>
            <a:ext cx="350875" cy="118142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3F56AEC-B312-4244-A9C7-0F08C52CB1A2}"/>
              </a:ext>
            </a:extLst>
          </p:cNvPr>
          <p:cNvCxnSpPr>
            <a:cxnSpLocks/>
          </p:cNvCxnSpPr>
          <p:nvPr/>
        </p:nvCxnSpPr>
        <p:spPr>
          <a:xfrm flipH="1">
            <a:off x="10594692" y="88608"/>
            <a:ext cx="350875" cy="118142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4FBDC4F-3C91-4311-936B-FBF8515A12AD}"/>
              </a:ext>
            </a:extLst>
          </p:cNvPr>
          <p:cNvCxnSpPr>
            <a:cxnSpLocks/>
          </p:cNvCxnSpPr>
          <p:nvPr/>
        </p:nvCxnSpPr>
        <p:spPr>
          <a:xfrm flipH="1">
            <a:off x="9548893" y="1300263"/>
            <a:ext cx="350875" cy="118142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12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356" y="4188463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5" y="3065351"/>
            <a:ext cx="905425" cy="9054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C4275D-33E4-42BD-9589-71E28959D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033" y="1015368"/>
            <a:ext cx="2332516" cy="479831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615A8E-AD3A-4F77-945B-B26FA67C7E69}"/>
              </a:ext>
            </a:extLst>
          </p:cNvPr>
          <p:cNvSpPr/>
          <p:nvPr/>
        </p:nvSpPr>
        <p:spPr>
          <a:xfrm>
            <a:off x="10961032" y="1111267"/>
            <a:ext cx="1348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1994-TODAY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5C050-1519-435D-A4F9-78E24CA82E39}"/>
              </a:ext>
            </a:extLst>
          </p:cNvPr>
          <p:cNvSpPr txBox="1"/>
          <p:nvPr/>
        </p:nvSpPr>
        <p:spPr>
          <a:xfrm>
            <a:off x="-60356" y="398536"/>
            <a:ext cx="1176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TERRORISM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0DC3C-B9EA-4532-9296-6361841B5707}"/>
              </a:ext>
            </a:extLst>
          </p:cNvPr>
          <p:cNvSpPr/>
          <p:nvPr/>
        </p:nvSpPr>
        <p:spPr>
          <a:xfrm>
            <a:off x="10711348" y="1437538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CAR</a:t>
            </a:r>
            <a:r>
              <a:rPr lang="en-US" dirty="0"/>
              <a:t>(Carl-Benz)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B2CF803-BEFB-49A4-AF17-0081AD8E54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805" y="1793414"/>
            <a:ext cx="1032706" cy="10155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55130C-CACB-4A55-B7C5-C9C63AA44C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8536" y="2432798"/>
            <a:ext cx="1724025" cy="23431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6F14564-1084-49AD-848F-893A589D8880}"/>
              </a:ext>
            </a:extLst>
          </p:cNvPr>
          <p:cNvSpPr/>
          <p:nvPr/>
        </p:nvSpPr>
        <p:spPr>
          <a:xfrm>
            <a:off x="7202561" y="249344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Daughter Emma “Helen” </a:t>
            </a:r>
            <a:r>
              <a:rPr lang="en-US" dirty="0" err="1"/>
              <a:t>Meiers</a:t>
            </a:r>
            <a:r>
              <a:rPr lang="en-US" dirty="0"/>
              <a:t> </a:t>
            </a:r>
          </a:p>
          <a:p>
            <a:r>
              <a:rPr lang="en-US" dirty="0"/>
              <a:t>Live 2014-2023</a:t>
            </a:r>
          </a:p>
          <a:p>
            <a:endParaRPr lang="en-US" dirty="0"/>
          </a:p>
          <a:p>
            <a:r>
              <a:rPr lang="en-US" strike="sngStrike" dirty="0"/>
              <a:t>Evaluate </a:t>
            </a:r>
            <a:r>
              <a:rPr lang="en-US" strike="sngStrike" dirty="0" err="1"/>
              <a:t>internatio</a:t>
            </a:r>
            <a:r>
              <a:rPr lang="en-US" strike="sngStrike" dirty="0"/>
              <a:t> </a:t>
            </a:r>
            <a:r>
              <a:rPr lang="en-US" strike="sngStrike" dirty="0" err="1"/>
              <a:t>montor</a:t>
            </a:r>
            <a:r>
              <a:rPr lang="en-US" strike="sngStrike" dirty="0"/>
              <a:t> (Robert), </a:t>
            </a:r>
            <a:r>
              <a:rPr lang="en-US" strike="sngStrike" dirty="0" err="1"/>
              <a:t>Sajo</a:t>
            </a:r>
            <a:r>
              <a:rPr lang="en-US" strike="sngStrike" dirty="0"/>
              <a:t>, </a:t>
            </a:r>
          </a:p>
          <a:p>
            <a:endParaRPr lang="en-US" dirty="0"/>
          </a:p>
          <a:p>
            <a:r>
              <a:rPr lang="en-US" strike="sngStrike" dirty="0"/>
              <a:t>41. Newsom in Mannheim Child from Islam </a:t>
            </a:r>
            <a:r>
              <a:rPr lang="en-US" strike="sngStrike" dirty="0" err="1"/>
              <a:t>forneris</a:t>
            </a:r>
            <a:endParaRPr lang="en-US" strike="sngStrike" dirty="0"/>
          </a:p>
          <a:p>
            <a:r>
              <a:rPr lang="en-US" strike="sngStrike" dirty="0"/>
              <a:t>Off Pope </a:t>
            </a:r>
            <a:r>
              <a:rPr lang="en-US" strike="sngStrike" dirty="0" err="1"/>
              <a:t>Francio</a:t>
            </a:r>
            <a:r>
              <a:rPr lang="en-US" strike="sngStrike" dirty="0"/>
              <a:t> building</a:t>
            </a:r>
          </a:p>
          <a:p>
            <a:endParaRPr lang="en-US" strike="sngStrike" dirty="0"/>
          </a:p>
          <a:p>
            <a:endParaRPr lang="en-US" strike="sngStrik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22B95B-B882-4E5D-B712-810173EF0B9D}"/>
              </a:ext>
            </a:extLst>
          </p:cNvPr>
          <p:cNvSpPr/>
          <p:nvPr/>
        </p:nvSpPr>
        <p:spPr>
          <a:xfrm>
            <a:off x="5379379" y="4775948"/>
            <a:ext cx="14814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/>
              <a:t>JFK(Goethe High School)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E6DAFF5-3368-4513-B4EE-D3226AC4C2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73867" y="1228545"/>
            <a:ext cx="960046" cy="118142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7FCE4BB-31A4-4D9D-8BEB-2BAA4AA52A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6479" y="1214903"/>
            <a:ext cx="1577164" cy="118142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388119-F8A7-4617-9555-75D2FFCD4C30}"/>
              </a:ext>
            </a:extLst>
          </p:cNvPr>
          <p:cNvSpPr txBox="1"/>
          <p:nvPr/>
        </p:nvSpPr>
        <p:spPr>
          <a:xfrm>
            <a:off x="3497840" y="821051"/>
            <a:ext cx="706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Gymnastics: Terry                  Police Theater</a:t>
            </a:r>
          </a:p>
          <a:p>
            <a:r>
              <a:rPr lang="en-US" dirty="0"/>
              <a:t>Mrs. Humphrey, Army	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94FD07A-1754-4680-8097-9415AEEC63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260" y="1270034"/>
            <a:ext cx="1009627" cy="11262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1177A0E-8E46-4673-B262-CDC4C4AB48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575" y="1305529"/>
            <a:ext cx="1778085" cy="100017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89C1021-C440-40FC-9739-F54EADDAA715}"/>
              </a:ext>
            </a:extLst>
          </p:cNvPr>
          <p:cNvSpPr/>
          <p:nvPr/>
        </p:nvSpPr>
        <p:spPr>
          <a:xfrm>
            <a:off x="3292548" y="883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HOMICIDE TERRORISM</a:t>
            </a:r>
            <a:r>
              <a:rPr lang="en-US" dirty="0"/>
              <a:t>: LUX.CLOCK.JFK.ATOM.BULLET(</a:t>
            </a:r>
            <a:r>
              <a:rPr lang="en-US" dirty="0" err="1"/>
              <a:t>nonPoliceTheaterLogical</a:t>
            </a:r>
            <a:r>
              <a:rPr lang="en-US" dirty="0"/>
              <a:t>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ED6E471-BA69-46C1-A91C-91EF98FCB69C}"/>
              </a:ext>
            </a:extLst>
          </p:cNvPr>
          <p:cNvCxnSpPr>
            <a:cxnSpLocks/>
          </p:cNvCxnSpPr>
          <p:nvPr/>
        </p:nvCxnSpPr>
        <p:spPr>
          <a:xfrm flipH="1">
            <a:off x="5553890" y="2506170"/>
            <a:ext cx="1556609" cy="2180565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E916FD3-A351-4562-8706-D51FC09A7DF6}"/>
              </a:ext>
            </a:extLst>
          </p:cNvPr>
          <p:cNvSpPr txBox="1"/>
          <p:nvPr/>
        </p:nvSpPr>
        <p:spPr>
          <a:xfrm>
            <a:off x="1239443" y="53296"/>
            <a:ext cx="157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CONFIDENTIAL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7E0CA81-407C-4A17-96B8-435EE2F499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741" y="2506170"/>
            <a:ext cx="952500" cy="140970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1BFA72-E438-49BB-BE1F-3B4C1EFE8CDB}"/>
              </a:ext>
            </a:extLst>
          </p:cNvPr>
          <p:cNvCxnSpPr>
            <a:cxnSpLocks/>
          </p:cNvCxnSpPr>
          <p:nvPr/>
        </p:nvCxnSpPr>
        <p:spPr>
          <a:xfrm flipH="1">
            <a:off x="4050854" y="2524797"/>
            <a:ext cx="350875" cy="118142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4FBDC4F-3C91-4311-936B-FBF8515A12AD}"/>
              </a:ext>
            </a:extLst>
          </p:cNvPr>
          <p:cNvCxnSpPr>
            <a:cxnSpLocks/>
          </p:cNvCxnSpPr>
          <p:nvPr/>
        </p:nvCxnSpPr>
        <p:spPr>
          <a:xfrm flipH="1">
            <a:off x="9548893" y="1300263"/>
            <a:ext cx="350875" cy="1181426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82A1305-1107-4D77-BE90-459B3C479CF5}"/>
              </a:ext>
            </a:extLst>
          </p:cNvPr>
          <p:cNvCxnSpPr>
            <a:cxnSpLocks/>
          </p:cNvCxnSpPr>
          <p:nvPr/>
        </p:nvCxnSpPr>
        <p:spPr>
          <a:xfrm flipH="1" flipV="1">
            <a:off x="5706291" y="4839135"/>
            <a:ext cx="1404208" cy="18303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1A4DB677-BF94-4274-AFEA-0AF5591D814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332" y="4909827"/>
            <a:ext cx="3571502" cy="200942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442B2DF-41A3-4A03-9729-7ED67F932B51}"/>
              </a:ext>
            </a:extLst>
          </p:cNvPr>
          <p:cNvSpPr/>
          <p:nvPr/>
        </p:nvSpPr>
        <p:spPr>
          <a:xfrm>
            <a:off x="7470520" y="5022169"/>
            <a:ext cx="458510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 will keep </a:t>
            </a:r>
            <a:r>
              <a:rPr lang="en-US" dirty="0" err="1"/>
              <a:t>terrising</a:t>
            </a:r>
            <a:r>
              <a:rPr lang="en-US" dirty="0"/>
              <a:t> with you daughter. </a:t>
            </a:r>
            <a:r>
              <a:rPr lang="en-US" dirty="0" err="1"/>
              <a:t>Accoutn</a:t>
            </a:r>
            <a:endParaRPr lang="en-US" dirty="0"/>
          </a:p>
          <a:p>
            <a:r>
              <a:rPr lang="en-US" dirty="0"/>
              <a:t>To </a:t>
            </a:r>
            <a:r>
              <a:rPr lang="en-US" dirty="0" err="1"/>
              <a:t>Deparemt</a:t>
            </a:r>
            <a:r>
              <a:rPr lang="en-US" dirty="0"/>
              <a:t> of </a:t>
            </a:r>
            <a:r>
              <a:rPr lang="en-US" dirty="0" err="1"/>
              <a:t>Statre</a:t>
            </a:r>
            <a:r>
              <a:rPr lang="en-US" dirty="0"/>
              <a:t> (TERRISIOM ¼-de)</a:t>
            </a:r>
          </a:p>
          <a:p>
            <a:r>
              <a:rPr lang="en-US" dirty="0"/>
              <a:t>You know. Thomas-Dieter.</a:t>
            </a:r>
          </a:p>
          <a:p>
            <a:r>
              <a:rPr lang="en-US" dirty="0"/>
              <a:t>000.</a:t>
            </a:r>
            <a:r>
              <a:rPr lang="en-US" strike="sngStrike" dirty="0"/>
              <a:t>marxplank.amrx</a:t>
            </a:r>
            <a:r>
              <a:rPr lang="en-US" dirty="0"/>
              <a:t>.Ibm.dmielr.apple.daviosin</a:t>
            </a:r>
          </a:p>
          <a:p>
            <a:r>
              <a:rPr lang="en-US" dirty="0" err="1"/>
              <a:t>nonPolciChartLoigcal</a:t>
            </a:r>
            <a:r>
              <a:rPr lang="en-US" dirty="0"/>
              <a:t>(</a:t>
            </a:r>
            <a:r>
              <a:rPr lang="en-US" dirty="0" err="1"/>
              <a:t>ibm.dmlier.ape.tim.cook</a:t>
            </a:r>
            <a:r>
              <a:rPr lang="en-US" dirty="0"/>
              <a:t>)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58EE761-B7C5-4E93-A703-B402E1929A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2537" y="5604934"/>
            <a:ext cx="710607" cy="146181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4256326-4F99-4443-911B-D6D2D274E684}"/>
              </a:ext>
            </a:extLst>
          </p:cNvPr>
          <p:cNvSpPr/>
          <p:nvPr/>
        </p:nvSpPr>
        <p:spPr>
          <a:xfrm>
            <a:off x="2564706" y="5738896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No.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D7BB895-BF17-4065-8350-AC94BFFC6EF6}"/>
              </a:ext>
            </a:extLst>
          </p:cNvPr>
          <p:cNvCxnSpPr/>
          <p:nvPr/>
        </p:nvCxnSpPr>
        <p:spPr>
          <a:xfrm>
            <a:off x="9064978" y="6335843"/>
            <a:ext cx="2901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97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9375A7-AB0B-4744-A8A6-ACF499D26A7E}"/>
              </a:ext>
            </a:extLst>
          </p:cNvPr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F2D65F8-468B-4A65-A6CC-8299E1F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F5F09-08E3-48B1-A433-D7778C4A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3073514"/>
            <a:ext cx="996545" cy="996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5991D-F4A6-47AC-9619-8DA24970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F83AF-2C61-4513-B789-F8CB4A0FD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897514"/>
            <a:ext cx="983718" cy="98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D75181-3C53-4A15-A421-3F12091A7C9D}"/>
              </a:ext>
            </a:extLst>
          </p:cNvPr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5"/>
              </a:rPr>
              <a:t>18 U.S. Code </a:t>
            </a:r>
          </a:p>
          <a:p>
            <a:r>
              <a:rPr lang="en-US" u="sng" dirty="0">
                <a:hlinkClick r:id="rId5"/>
              </a:rPr>
              <a:t>§ 1751</a:t>
            </a:r>
            <a:endParaRPr lang="en-US" u="sng" dirty="0"/>
          </a:p>
          <a:p>
            <a:r>
              <a:rPr lang="en-US" u="sng" dirty="0"/>
              <a:t>§PREA</a:t>
            </a:r>
          </a:p>
          <a:p>
            <a:r>
              <a:rPr lang="en-US" u="sng" dirty="0"/>
              <a:t>§187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7F806C-6C66-485F-8E30-37039A7E2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4B6A-C5B3-4BCE-8979-323F2633F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C4275D-33E4-42BD-9589-71E28959D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0648" y="567813"/>
            <a:ext cx="2332516" cy="479831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615A8E-AD3A-4F77-945B-B26FA67C7E69}"/>
              </a:ext>
            </a:extLst>
          </p:cNvPr>
          <p:cNvSpPr/>
          <p:nvPr/>
        </p:nvSpPr>
        <p:spPr>
          <a:xfrm>
            <a:off x="11058678" y="142857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5C050-1519-435D-A4F9-78E24CA82E39}"/>
              </a:ext>
            </a:extLst>
          </p:cNvPr>
          <p:cNvSpPr txBox="1"/>
          <p:nvPr/>
        </p:nvSpPr>
        <p:spPr>
          <a:xfrm>
            <a:off x="-60356" y="398536"/>
            <a:ext cx="1176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TERRORISM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12B26A-5D12-4419-ADC6-E24ECD6CF69C}"/>
              </a:ext>
            </a:extLst>
          </p:cNvPr>
          <p:cNvSpPr txBox="1"/>
          <p:nvPr/>
        </p:nvSpPr>
        <p:spPr>
          <a:xfrm>
            <a:off x="1239443" y="53296"/>
            <a:ext cx="157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CONFIDENTIAL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16AA04D-E565-4CB9-9105-E421A76B58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210" y="892803"/>
            <a:ext cx="3571502" cy="20094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49C075-6A8F-491C-971A-9FC9697C94F8}"/>
              </a:ext>
            </a:extLst>
          </p:cNvPr>
          <p:cNvSpPr txBox="1"/>
          <p:nvPr/>
        </p:nvSpPr>
        <p:spPr>
          <a:xfrm>
            <a:off x="9132983" y="1377108"/>
            <a:ext cx="1369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Carrer</a:t>
            </a:r>
            <a:r>
              <a:rPr lang="en-US" dirty="0"/>
              <a:t> Apple</a:t>
            </a:r>
          </a:p>
          <a:p>
            <a:r>
              <a:rPr lang="en-US" dirty="0"/>
              <a:t>Crack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3F59E1-BD12-4F7D-B222-82D3B2F54603}"/>
              </a:ext>
            </a:extLst>
          </p:cNvPr>
          <p:cNvCxnSpPr/>
          <p:nvPr/>
        </p:nvCxnSpPr>
        <p:spPr>
          <a:xfrm>
            <a:off x="8989764" y="1561774"/>
            <a:ext cx="20689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3C2F160-D59F-4187-959D-65C19F63963D}"/>
              </a:ext>
            </a:extLst>
          </p:cNvPr>
          <p:cNvCxnSpPr/>
          <p:nvPr/>
        </p:nvCxnSpPr>
        <p:spPr>
          <a:xfrm>
            <a:off x="9132983" y="1793414"/>
            <a:ext cx="20689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035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589</Words>
  <Application>Microsoft Office PowerPoint</Application>
  <PresentationFormat>Widescreen</PresentationFormat>
  <Paragraphs>126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Custom-tc-cen06</dc:creator>
  <cp:lastModifiedBy>Custom-tc-cen06</cp:lastModifiedBy>
  <cp:revision>27</cp:revision>
  <dcterms:created xsi:type="dcterms:W3CDTF">2023-02-25T17:46:28Z</dcterms:created>
  <dcterms:modified xsi:type="dcterms:W3CDTF">2023-02-25T21:29:46Z</dcterms:modified>
</cp:coreProperties>
</file>