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4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9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24668" y="1724453"/>
            <a:ext cx="4513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https://www.fbi.gov/investigate/violent-crime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24668" y="2093785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Enterprise Archive / Web Archive / WEBSERVICE / VIOLENT CRIME</a:t>
            </a:r>
          </a:p>
          <a:p>
            <a:r>
              <a:rPr lang="en-US" dirty="0"/>
              <a:t>	</a:t>
            </a:r>
            <a:r>
              <a:rPr lang="en-US" dirty="0" smtClean="0"/>
              <a:t>				/ VIOLANT CRIME/GANGS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9" y="3391607"/>
            <a:ext cx="581411" cy="58141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60521" y="3285567"/>
            <a:ext cx="1375955" cy="7921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13903" y="3391607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March 28, 2013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38200" y="506627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Violent Crime </a:t>
            </a:r>
            <a:endParaRPr lang="en-US" sz="9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40" y="3416320"/>
            <a:ext cx="835046" cy="55669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612406" y="3364857"/>
            <a:ext cx="1375955" cy="7921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56605" y="3076832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529718" y="3046988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Crimanal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45243" y="4436076"/>
            <a:ext cx="80318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45242" y="5292811"/>
            <a:ext cx="80318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56605" y="4445045"/>
            <a:ext cx="80318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46903" y="4623181"/>
            <a:ext cx="80318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61759" y="5292811"/>
            <a:ext cx="80318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37922" y="4436076"/>
            <a:ext cx="386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14027" y="4326619"/>
            <a:ext cx="803189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251410" y="4286041"/>
            <a:ext cx="3715" cy="930264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60521" y="4077730"/>
            <a:ext cx="0" cy="263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13903" y="3973017"/>
            <a:ext cx="0" cy="263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85189" y="4119238"/>
            <a:ext cx="0" cy="263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06" y="13221"/>
            <a:ext cx="4572000" cy="14859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7364948" y="4623181"/>
            <a:ext cx="1155034" cy="703013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54060" y="4337654"/>
            <a:ext cx="864327" cy="916904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463351" y="3991615"/>
            <a:ext cx="253459" cy="11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50092" y="3760938"/>
            <a:ext cx="913971" cy="57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8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32" y="1418516"/>
            <a:ext cx="3681984" cy="2478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3" y="1307265"/>
            <a:ext cx="3683839" cy="74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03" y="0"/>
            <a:ext cx="10477500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198" y="3807585"/>
            <a:ext cx="1576632" cy="1576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4" y="3734433"/>
            <a:ext cx="3136314" cy="2172188"/>
          </a:xfrm>
          <a:prstGeom prst="rect">
            <a:avLst/>
          </a:prstGeom>
        </p:spPr>
      </p:pic>
      <p:sp>
        <p:nvSpPr>
          <p:cNvPr id="11" name="Curved Down Arrow 10"/>
          <p:cNvSpPr/>
          <p:nvPr/>
        </p:nvSpPr>
        <p:spPr>
          <a:xfrm flipH="1">
            <a:off x="2288828" y="2762372"/>
            <a:ext cx="4487806" cy="23901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1404" y="2368164"/>
            <a:ext cx="5169408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40739" y="3807585"/>
            <a:ext cx="680665" cy="101294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2" y="2075556"/>
            <a:ext cx="456819" cy="45681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171204" y="1984041"/>
            <a:ext cx="949436" cy="5913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18" y="1857978"/>
            <a:ext cx="273939" cy="273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7171" y="1854289"/>
            <a:ext cx="257254" cy="254823"/>
          </a:xfrm>
          <a:prstGeom prst="rect">
            <a:avLst/>
          </a:prstGeom>
        </p:spPr>
      </p:pic>
      <p:cxnSp>
        <p:nvCxnSpPr>
          <p:cNvPr id="23" name="Straight Connector 22"/>
          <p:cNvCxnSpPr>
            <a:endCxn id="5" idx="3"/>
          </p:cNvCxnSpPr>
          <p:nvPr/>
        </p:nvCxnSpPr>
        <p:spPr>
          <a:xfrm flipH="1" flipV="1">
            <a:off x="4532732" y="1682001"/>
            <a:ext cx="441604" cy="597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31166" y="1844907"/>
            <a:ext cx="374991" cy="303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3672" y="4078184"/>
            <a:ext cx="680665" cy="101294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37829" y="4150902"/>
            <a:ext cx="696918" cy="108701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2372" y="3896550"/>
            <a:ext cx="905984" cy="99804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658688" y="3363232"/>
            <a:ext cx="295044" cy="88870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44113" y="1961322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071106" y="2653587"/>
            <a:ext cx="5119706" cy="22842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5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32" y="1418516"/>
            <a:ext cx="3681984" cy="2478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3" y="1307265"/>
            <a:ext cx="3683839" cy="74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03" y="0"/>
            <a:ext cx="10477500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198" y="3807585"/>
            <a:ext cx="1576632" cy="1576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4" y="3734433"/>
            <a:ext cx="3136314" cy="2172188"/>
          </a:xfrm>
          <a:prstGeom prst="rect">
            <a:avLst/>
          </a:prstGeom>
        </p:spPr>
      </p:pic>
      <p:sp>
        <p:nvSpPr>
          <p:cNvPr id="11" name="Curved Down Arrow 10"/>
          <p:cNvSpPr/>
          <p:nvPr/>
        </p:nvSpPr>
        <p:spPr>
          <a:xfrm flipH="1">
            <a:off x="2288828" y="2762372"/>
            <a:ext cx="4487806" cy="23901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1404" y="2368164"/>
            <a:ext cx="5169408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40739" y="3807585"/>
            <a:ext cx="680665" cy="101294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2" y="2075556"/>
            <a:ext cx="456819" cy="45681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171204" y="1984041"/>
            <a:ext cx="949436" cy="5913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18" y="1857978"/>
            <a:ext cx="273939" cy="273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7171" y="1854289"/>
            <a:ext cx="257254" cy="25482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 flipV="1">
            <a:off x="4365050" y="1694682"/>
            <a:ext cx="441604" cy="597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56730" y="1868933"/>
            <a:ext cx="374991" cy="303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3672" y="4078184"/>
            <a:ext cx="680665" cy="101294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37829" y="4150902"/>
            <a:ext cx="696918" cy="108701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2372" y="3896550"/>
            <a:ext cx="905984" cy="99804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658688" y="3363232"/>
            <a:ext cx="295044" cy="88870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44113" y="1961322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071106" y="2653587"/>
            <a:ext cx="5119706" cy="22842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4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32" y="1418516"/>
            <a:ext cx="3681984" cy="2478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3" y="1307265"/>
            <a:ext cx="3683839" cy="74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03" y="0"/>
            <a:ext cx="10477500" cy="13049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807" y="2191299"/>
            <a:ext cx="4870542" cy="45143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760" y="1391101"/>
            <a:ext cx="107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STORES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52" y="4413504"/>
            <a:ext cx="1693834" cy="16938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52249" y="4535424"/>
            <a:ext cx="275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My network is </a:t>
            </a:r>
            <a:r>
              <a:rPr lang="en-US" strike="sngStrike" dirty="0" err="1" smtClean="0"/>
              <a:t>puney</a:t>
            </a:r>
            <a:endParaRPr lang="en-US" strike="sngStrike" dirty="0" smtClean="0"/>
          </a:p>
          <a:p>
            <a:r>
              <a:rPr lang="en-US" strike="sngStrike" dirty="0" smtClean="0"/>
              <a:t>I am a FRAUD street people</a:t>
            </a:r>
            <a:endParaRPr lang="en-US" strike="sngStrik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168896" y="4072128"/>
            <a:ext cx="2231136" cy="2377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68896" y="4247706"/>
            <a:ext cx="1652016" cy="19702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28928" y="2056736"/>
            <a:ext cx="5379495" cy="43928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7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3" y="1307265"/>
            <a:ext cx="3683839" cy="74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03" y="0"/>
            <a:ext cx="10477500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2277563"/>
            <a:ext cx="10639425" cy="441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6361" y="1742464"/>
            <a:ext cx="2952967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42" y="1553195"/>
            <a:ext cx="456819" cy="456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43" y="1479051"/>
            <a:ext cx="273939" cy="273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10701" y="1474915"/>
            <a:ext cx="257254" cy="2548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424" y="1671065"/>
            <a:ext cx="158434" cy="15843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425696" y="1403516"/>
            <a:ext cx="1158240" cy="69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10144" y="1304925"/>
            <a:ext cx="694563" cy="54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12608" y="1474915"/>
            <a:ext cx="658368" cy="58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06" y="13221"/>
            <a:ext cx="4572000" cy="1485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5807" y="2031626"/>
            <a:ext cx="9365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41.RACKETEERING</a:t>
            </a:r>
            <a:endParaRPr lang="en-US" sz="9600" dirty="0"/>
          </a:p>
        </p:txBody>
      </p:sp>
      <p:sp>
        <p:nvSpPr>
          <p:cNvPr id="11" name="Rectangle 10"/>
          <p:cNvSpPr/>
          <p:nvPr/>
        </p:nvSpPr>
        <p:spPr>
          <a:xfrm>
            <a:off x="4039879" y="3497647"/>
            <a:ext cx="428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dishonest and fraudulent business dealings.</a:t>
            </a:r>
          </a:p>
        </p:txBody>
      </p:sp>
    </p:spTree>
    <p:extLst>
      <p:ext uri="{BB962C8B-B14F-4D97-AF65-F5344CB8AC3E}">
        <p14:creationId xmlns:p14="http://schemas.microsoft.com/office/powerpoint/2010/main" val="219961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9438" y="1149178"/>
            <a:ext cx="1137508" cy="5118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16549" y="1200359"/>
            <a:ext cx="68659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§Stalking: 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§</a:t>
            </a:r>
            <a:r>
              <a:rPr lang="en-US" b="1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Agg</a:t>
            </a: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. </a:t>
            </a:r>
            <a:r>
              <a:rPr lang="en-US" b="1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Assualt</a:t>
            </a:r>
            <a:endParaRPr lang="en-US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§Homicide              </a:t>
            </a:r>
            <a:r>
              <a:rPr lang="en-US" b="1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nonPoliceLanguague.linguist</a:t>
            </a: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(“..the child”)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69413" y="595180"/>
            <a:ext cx="369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Violent Crimes Against Children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6549" y="2115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kidnappings, violent attacks, sexual abuse, or online predators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81895" y="2863725"/>
            <a:ext cx="559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Provide a rapid, proactive, and comprehensive ability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81895" y="3206453"/>
            <a:ext cx="4389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Identify, locate, and recover child victims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1171" y="45478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strengthen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relationships between the FBI and federal, state, local, tribal, and international law enforcement partners to identify, prioritize, investigate, and deter individuals and criminal networks exploiting children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69413" y="5803385"/>
            <a:ext cx="6048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/WEBSERVICE/nonPoliceViolantCrimes0.9.03-28-2023.wsdl     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13308" y="5803385"/>
            <a:ext cx="95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FBI.GOV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282261" y="5693057"/>
            <a:ext cx="1295123" cy="95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80626" y="3466500"/>
            <a:ext cx="5709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Emma Helen </a:t>
            </a:r>
            <a:r>
              <a:rPr lang="en-US" dirty="0" err="1" smtClean="0"/>
              <a:t>Meiers</a:t>
            </a:r>
            <a:r>
              <a:rPr lang="en-US" dirty="0" smtClean="0"/>
              <a:t>, Dublin, California Basketball Court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nonPoliceContetItems</a:t>
            </a:r>
            <a:r>
              <a:rPr lang="en-US" dirty="0" smtClean="0"/>
              <a:t> </a:t>
            </a:r>
            <a:r>
              <a:rPr lang="en-US" dirty="0" err="1" smtClean="0"/>
              <a:t>ATB.nonPolcieManagment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white and !white</a:t>
            </a:r>
          </a:p>
          <a:p>
            <a:r>
              <a:rPr lang="en-US" dirty="0" smtClean="0"/>
              <a:t>(if coming to) Emma Helen </a:t>
            </a:r>
            <a:r>
              <a:rPr lang="en-US" dirty="0" err="1" smtClean="0"/>
              <a:t>Meiers</a:t>
            </a:r>
            <a:r>
              <a:rPr lang="en-US" dirty="0" smtClean="0"/>
              <a:t>, Fort Worth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38200" y="50662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Violent Crime </a:t>
            </a:r>
          </a:p>
          <a:p>
            <a:r>
              <a:rPr lang="en-US" sz="9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       Gangs</a:t>
            </a:r>
            <a:endParaRPr lang="en-US" sz="9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6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41067" y="772982"/>
            <a:ext cx="513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https://www.fbi.gov/investigate/violent-crime/gangs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5863" y="114231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Anti-Gang Initiatives 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1067" y="188097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National Gang Intelligence Center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1067" y="225031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 the direction of Congress,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52" y="2619642"/>
            <a:ext cx="5646990" cy="391106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104593" y="3828227"/>
            <a:ext cx="2779045" cy="63573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76984" y="2065644"/>
            <a:ext cx="407773" cy="311183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325399" y="3064476"/>
            <a:ext cx="2348557" cy="248233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45535" y="1851642"/>
            <a:ext cx="2496065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769" y="1507376"/>
            <a:ext cx="256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Ibm.dameirl.apple.employee.tim.cook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8028041" y="1973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help curb the growth of gangs 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 related criminal activity,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06" y="13221"/>
            <a:ext cx="4572000" cy="14859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 flipV="1">
            <a:off x="10641600" y="1142314"/>
            <a:ext cx="224442" cy="64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7315" y="4661153"/>
            <a:ext cx="35205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Ibm.damielr.apple.employe.tim.cook</a:t>
            </a:r>
            <a:endParaRPr lang="en-US" sz="1100" dirty="0" smtClean="0"/>
          </a:p>
          <a:p>
            <a:r>
              <a:rPr lang="en-US" sz="1100" dirty="0" err="1" smtClean="0"/>
              <a:t>Ibm.dmiler.apple.Davidson.employe.tim.cook</a:t>
            </a:r>
            <a:endParaRPr lang="en-US" sz="1100" dirty="0" smtClean="0"/>
          </a:p>
          <a:p>
            <a:r>
              <a:rPr lang="en-US" sz="1100" dirty="0" err="1" smtClean="0"/>
              <a:t>Ibm.dmiler.aple.davisodson.empltim.cook.lsint</a:t>
            </a:r>
            <a:r>
              <a:rPr lang="en-US" sz="1100" dirty="0" smtClean="0"/>
              <a:t>(</a:t>
            </a:r>
            <a:r>
              <a:rPr lang="en-US" sz="1100" strike="sngStrike" dirty="0" err="1" smtClean="0"/>
              <a:t>hellsangel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867267" y="5546587"/>
            <a:ext cx="3569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Ibm.damielr.apple.employe.tim.cook</a:t>
            </a:r>
            <a:endParaRPr lang="en-US" sz="1200" dirty="0" smtClean="0"/>
          </a:p>
          <a:p>
            <a:r>
              <a:rPr lang="en-US" sz="1200" dirty="0" err="1" smtClean="0"/>
              <a:t>Ibm.dmiler.apple.beats.employe.tim.cook</a:t>
            </a:r>
            <a:endParaRPr lang="en-US" sz="1200" dirty="0" smtClean="0"/>
          </a:p>
          <a:p>
            <a:r>
              <a:rPr lang="en-US" sz="1200" dirty="0" err="1" smtClean="0"/>
              <a:t>Ibm.dmiler.aple.beats.empltim.cook.lsint</a:t>
            </a:r>
            <a:r>
              <a:rPr lang="en-US" sz="1200" strike="sngStrike" dirty="0" smtClean="0"/>
              <a:t>(crypt/blood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867267" y="4306334"/>
            <a:ext cx="361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Ibm.damielr.apple.employe.tim.cook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97468" y="1661242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565" y="64947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[x] no</a:t>
            </a:r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97" y="3404150"/>
            <a:ext cx="404199" cy="4537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2934411"/>
            <a:ext cx="404199" cy="4537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51" y="2730054"/>
            <a:ext cx="404199" cy="4537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98" y="2483210"/>
            <a:ext cx="404199" cy="4537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12" y="2256324"/>
            <a:ext cx="404199" cy="4537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81" y="2521046"/>
            <a:ext cx="404199" cy="4537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54" y="2683796"/>
            <a:ext cx="404199" cy="45377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67" y="3068044"/>
            <a:ext cx="404199" cy="45377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54" y="3455427"/>
            <a:ext cx="404199" cy="45377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9" y="3862205"/>
            <a:ext cx="404199" cy="4537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2" y="5684429"/>
            <a:ext cx="404199" cy="4537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7" y="3000881"/>
            <a:ext cx="404199" cy="453771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3908853" y="3294929"/>
            <a:ext cx="906000" cy="61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99086" y="2894712"/>
            <a:ext cx="722065" cy="69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19052" y="2532863"/>
            <a:ext cx="1088070" cy="88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96910" y="2065644"/>
            <a:ext cx="498962" cy="93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607888" y="2102726"/>
            <a:ext cx="750197" cy="64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13615" y="2393892"/>
            <a:ext cx="193842" cy="99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59280" y="2483209"/>
            <a:ext cx="1254638" cy="81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9116111" y="3000881"/>
            <a:ext cx="782295" cy="40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595666" y="3521815"/>
            <a:ext cx="931366" cy="47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028753" y="3846148"/>
            <a:ext cx="775563" cy="44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757987" y="2965880"/>
            <a:ext cx="417918" cy="62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131007" y="5146679"/>
            <a:ext cx="2634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https://vault.fbi.gov/The%20Hells%20Angels</a:t>
            </a:r>
            <a:endParaRPr lang="en-US" sz="1050" dirty="0"/>
          </a:p>
        </p:txBody>
      </p:sp>
      <p:sp>
        <p:nvSpPr>
          <p:cNvPr id="75" name="Rectangle 74"/>
          <p:cNvSpPr/>
          <p:nvPr/>
        </p:nvSpPr>
        <p:spPr>
          <a:xfrm>
            <a:off x="1170266" y="6108856"/>
            <a:ext cx="34002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https://vault.fbi.gov/Bloods%20and%20Crips%20Gang%20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9231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41067" y="772982"/>
            <a:ext cx="513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https://www.fbi.gov/investigate/violent-crime/gangs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5863" y="114231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Anti-Gang Initiatives 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1067" y="188097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National Gang Intelligence Center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1067" y="225031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 the direction of Congress,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52" y="2619642"/>
            <a:ext cx="5646990" cy="391106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104593" y="3828227"/>
            <a:ext cx="2779045" cy="63573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76984" y="2065644"/>
            <a:ext cx="407773" cy="311183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325399" y="3064476"/>
            <a:ext cx="2348557" cy="248233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45535" y="1851642"/>
            <a:ext cx="2496065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75769" y="1507376"/>
            <a:ext cx="256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Ibm.dameirl.apple.employee.tim.cook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8028041" y="1973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help curb the growth of gangs 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 related criminal activity,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06" y="13221"/>
            <a:ext cx="4572000" cy="14859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 flipV="1">
            <a:off x="10641600" y="1142314"/>
            <a:ext cx="224442" cy="64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7315" y="4661153"/>
            <a:ext cx="35205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Ibm.damielr.apple.employe.tim.cook</a:t>
            </a:r>
            <a:endParaRPr lang="en-US" sz="1100" dirty="0" smtClean="0"/>
          </a:p>
          <a:p>
            <a:r>
              <a:rPr lang="en-US" sz="1100" dirty="0" err="1" smtClean="0"/>
              <a:t>Ibm.dmiler.apple.Davidson.employe.tim.cook</a:t>
            </a:r>
            <a:endParaRPr lang="en-US" sz="1100" dirty="0" smtClean="0"/>
          </a:p>
          <a:p>
            <a:r>
              <a:rPr lang="en-US" sz="1100" dirty="0" err="1" smtClean="0"/>
              <a:t>Ibm.dmiler.aple.davisodson.empltim.cook.lsint</a:t>
            </a:r>
            <a:r>
              <a:rPr lang="en-US" sz="1100" dirty="0" smtClean="0"/>
              <a:t>(</a:t>
            </a:r>
            <a:r>
              <a:rPr lang="en-US" sz="1100" strike="sngStrike" dirty="0" err="1" smtClean="0"/>
              <a:t>hellsangel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867267" y="5546587"/>
            <a:ext cx="3569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Ibm.damielr.apple.employe.tim.cook</a:t>
            </a:r>
            <a:endParaRPr lang="en-US" sz="1200" dirty="0" smtClean="0"/>
          </a:p>
          <a:p>
            <a:r>
              <a:rPr lang="en-US" sz="1200" dirty="0" err="1" smtClean="0"/>
              <a:t>Ibm.dmiler.apple.beats.employe.tim.cook</a:t>
            </a:r>
            <a:endParaRPr lang="en-US" sz="1200" dirty="0" smtClean="0"/>
          </a:p>
          <a:p>
            <a:r>
              <a:rPr lang="en-US" sz="1200" dirty="0" err="1" smtClean="0"/>
              <a:t>Ibm.dmiler.aple.beats.empltim.cook.lsint</a:t>
            </a:r>
            <a:r>
              <a:rPr lang="en-US" sz="1200" strike="sngStrike" dirty="0" smtClean="0"/>
              <a:t>(crypt/blood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867267" y="4306334"/>
            <a:ext cx="361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Ibm.damielr.apple.employe.tim.cook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97468" y="1661242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565" y="64947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[x] no</a:t>
            </a:r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97" y="3404150"/>
            <a:ext cx="404199" cy="4537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2934411"/>
            <a:ext cx="404199" cy="4537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51" y="2730054"/>
            <a:ext cx="404199" cy="4537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98" y="2483210"/>
            <a:ext cx="404199" cy="4537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12" y="2256324"/>
            <a:ext cx="404199" cy="4537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81" y="2521046"/>
            <a:ext cx="404199" cy="4537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54" y="2683796"/>
            <a:ext cx="404199" cy="45377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67" y="3068044"/>
            <a:ext cx="404199" cy="45377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54" y="3455427"/>
            <a:ext cx="404199" cy="45377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9" y="3862205"/>
            <a:ext cx="404199" cy="4537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2" y="5684429"/>
            <a:ext cx="404199" cy="4537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7" y="3000881"/>
            <a:ext cx="404199" cy="453771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3908853" y="3294929"/>
            <a:ext cx="906000" cy="61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99086" y="2894712"/>
            <a:ext cx="722065" cy="69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19052" y="2532863"/>
            <a:ext cx="1088070" cy="88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96910" y="2065644"/>
            <a:ext cx="498962" cy="93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607888" y="2102726"/>
            <a:ext cx="750197" cy="64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13615" y="2393892"/>
            <a:ext cx="193842" cy="99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59280" y="2483209"/>
            <a:ext cx="1254638" cy="81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9116111" y="3000881"/>
            <a:ext cx="782295" cy="40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595666" y="3521815"/>
            <a:ext cx="931366" cy="47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0028753" y="3846148"/>
            <a:ext cx="775563" cy="44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757987" y="2965880"/>
            <a:ext cx="417918" cy="62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131007" y="5146679"/>
            <a:ext cx="2634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https://vault.fbi.gov/The%20Hells%20Angels</a:t>
            </a:r>
            <a:endParaRPr lang="en-US" sz="1050" dirty="0"/>
          </a:p>
        </p:txBody>
      </p:sp>
      <p:sp>
        <p:nvSpPr>
          <p:cNvPr id="75" name="Rectangle 74"/>
          <p:cNvSpPr/>
          <p:nvPr/>
        </p:nvSpPr>
        <p:spPr>
          <a:xfrm>
            <a:off x="1170266" y="6108856"/>
            <a:ext cx="34002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https://vault.fbi.gov/Bloods%20and%20Crips%20Gang%20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4739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06" y="13221"/>
            <a:ext cx="4572000" cy="1485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5807" y="2031626"/>
            <a:ext cx="9365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41.RACKETEERING</a:t>
            </a:r>
            <a:endParaRPr lang="en-US" sz="9600" dirty="0"/>
          </a:p>
        </p:txBody>
      </p:sp>
      <p:sp>
        <p:nvSpPr>
          <p:cNvPr id="11" name="Rectangle 10"/>
          <p:cNvSpPr/>
          <p:nvPr/>
        </p:nvSpPr>
        <p:spPr>
          <a:xfrm>
            <a:off x="4039879" y="3497647"/>
            <a:ext cx="428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dishonest and fraudulent business dealings.</a:t>
            </a:r>
          </a:p>
        </p:txBody>
      </p:sp>
    </p:spTree>
    <p:extLst>
      <p:ext uri="{BB962C8B-B14F-4D97-AF65-F5344CB8AC3E}">
        <p14:creationId xmlns:p14="http://schemas.microsoft.com/office/powerpoint/2010/main" val="7654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06" y="13221"/>
            <a:ext cx="4572000" cy="148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255" y="2357373"/>
            <a:ext cx="4819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-8563"/>
            <a:ext cx="4572000" cy="1485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4761" y="5113320"/>
            <a:ext cx="4946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https://www.fbi.gov/wanted/parental-kidnappings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79" y="1617821"/>
            <a:ext cx="10572750" cy="3267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1198" y="134222"/>
            <a:ext cx="6511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14</a:t>
            </a:r>
            <a:endParaRPr lang="en-US" sz="7200" b="1" dirty="0"/>
          </a:p>
        </p:txBody>
      </p:sp>
      <p:sp>
        <p:nvSpPr>
          <p:cNvPr id="7" name="Rectangle 6"/>
          <p:cNvSpPr/>
          <p:nvPr/>
        </p:nvSpPr>
        <p:spPr>
          <a:xfrm>
            <a:off x="7082326" y="5297986"/>
            <a:ext cx="2118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nonPoliceTimesheet</a:t>
            </a:r>
            <a:endParaRPr lang="en-US" b="1" dirty="0" smtClean="0"/>
          </a:p>
          <a:p>
            <a:r>
              <a:rPr lang="en-US" b="1" dirty="0" err="1" smtClean="0"/>
              <a:t>nonPoliceHours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06" y="13221"/>
            <a:ext cx="4572000" cy="1485900"/>
          </a:xfrm>
          <a:prstGeom prst="rect">
            <a:avLst/>
          </a:prstGeom>
        </p:spPr>
      </p:pic>
      <p:sp>
        <p:nvSpPr>
          <p:cNvPr id="2" name="Curved Down Arrow 1"/>
          <p:cNvSpPr/>
          <p:nvPr/>
        </p:nvSpPr>
        <p:spPr>
          <a:xfrm>
            <a:off x="2206752" y="2804160"/>
            <a:ext cx="8388096" cy="26822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nonPolicePipeLogical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04032" y="1767840"/>
            <a:ext cx="902208" cy="1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3752" y="1316736"/>
            <a:ext cx="859536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39240" y="2535936"/>
            <a:ext cx="1618488" cy="114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6256" y="467082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nonPoliceInteruptsLogical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52544" y="1712821"/>
            <a:ext cx="7517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Ibm.damiler.apple</a:t>
            </a:r>
            <a:r>
              <a:rPr lang="en-US" u="sng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.(</a:t>
            </a:r>
            <a:r>
              <a:rPr lang="en-US" u="sng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vw|chiquta</a:t>
            </a:r>
            <a:r>
              <a:rPr lang="en-US" u="sng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banana|deperados|carlos</a:t>
            </a:r>
            <a:r>
              <a:rPr lang="en-US" u="sng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US" dirty="0" err="1" smtClean="0"/>
              <a:t>employee.tim.cook</a:t>
            </a:r>
            <a:endParaRPr lang="en-US" dirty="0" smtClean="0"/>
          </a:p>
          <a:p>
            <a:r>
              <a:rPr lang="en-US" strike="sngStrike" dirty="0" err="1" smtClean="0"/>
              <a:t>Vatos</a:t>
            </a:r>
            <a:r>
              <a:rPr lang="en-US" strike="sngStrike" dirty="0" smtClean="0"/>
              <a:t> locus</a:t>
            </a:r>
            <a:endParaRPr 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1585703" y="1134885"/>
            <a:ext cx="45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Ibm.dmielr.emloye.viginia.romeeti</a:t>
            </a:r>
            <a:endParaRPr lang="en-US" strike="sngStrike" dirty="0" smtClean="0"/>
          </a:p>
          <a:p>
            <a:r>
              <a:rPr lang="en-US" strike="sngStrike" dirty="0" smtClean="0"/>
              <a:t>Facebook </a:t>
            </a:r>
            <a:r>
              <a:rPr lang="en-US" strike="sngStrike" dirty="0" err="1" smtClean="0"/>
              <a:t>tattoos,nonPoliceCfgLogical</a:t>
            </a:r>
            <a:endParaRPr lang="en-US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1539240" y="2218944"/>
            <a:ext cx="336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raf</a:t>
            </a:r>
            <a:endParaRPr lang="en-US" sz="1050" dirty="0"/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1539240" y="2345902"/>
            <a:ext cx="557784" cy="1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7163" y="1776490"/>
            <a:ext cx="23791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 smtClean="0"/>
              <a:t>LEE </a:t>
            </a:r>
          </a:p>
          <a:p>
            <a:r>
              <a:rPr lang="en-US" sz="1050" strike="sngStrike" dirty="0" err="1" smtClean="0"/>
              <a:t>Ibm.dmiler.apple.employe.tim.cook</a:t>
            </a:r>
            <a:endParaRPr lang="en-US" sz="1050" strike="sngStrike" dirty="0"/>
          </a:p>
          <a:p>
            <a:r>
              <a:rPr lang="en-US" sz="1050" strike="sngStrike" dirty="0" err="1" smtClean="0"/>
              <a:t>ibm.dmiler.visa.employee.lee.amatango</a:t>
            </a:r>
            <a:endParaRPr lang="en-US" sz="1050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1876192" y="29504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9-10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2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89062"/>
            <a:ext cx="8001000" cy="538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3" y="1307265"/>
            <a:ext cx="3683839" cy="74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03" y="0"/>
            <a:ext cx="10477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0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6</cp:revision>
  <dcterms:created xsi:type="dcterms:W3CDTF">2023-03-28T14:53:19Z</dcterms:created>
  <dcterms:modified xsi:type="dcterms:W3CDTF">2023-03-28T15:39:09Z</dcterms:modified>
</cp:coreProperties>
</file>