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3" r:id="rId4"/>
    <p:sldId id="288" r:id="rId5"/>
    <p:sldId id="287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4DEB-861B-4B4A-A365-ABACF5CBA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A591D-E28E-42C1-BE8E-C299C242A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AA7E-6B25-48C3-9152-49430C3E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5360-A86A-4149-AAAA-E7164B51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CDF1-D7C8-4553-9048-118961A2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128B-6822-4F93-AAD4-C22DD887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21D43-67DF-432E-B545-11A95FC64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D84A-01CD-4021-ABB5-1F01B91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B5E2-4095-456C-BCCA-C447B6B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A614-06FB-47C7-9FEF-104FEFD1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D75DC-64EA-482E-84A9-BE83B5F95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98E7-36B3-41CD-9439-ABBD74F47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FAC8-5EB7-45FE-A905-766CA622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8B7C-FBC3-4549-9654-DE1B25F2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3073-7A33-49B9-9A8A-9F2F4756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6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3FE0-86CD-4445-9856-D9E2F703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4748-42F6-48C9-B9A4-7EEDE00E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2F2C-565B-4006-AEA5-33A29216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1492-D364-4248-9702-5588AB8D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ADB1-50DB-4531-B343-8E3E7030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3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F90C-DFED-4841-903F-33BE61A2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3F90-C39E-41A8-ADE5-04DE6742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EA83-D266-40E5-8C12-BC8058B1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12B-2264-4461-BC37-889A1E8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AECC-2C36-4D8B-8BB5-6C8D9819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0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338E-4619-4D36-906D-39E3C03E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5ABE-1D30-4848-B6D3-27A14EE94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6EFDD-26A6-4089-B5DF-2F2E93DB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6EA04-0EA1-404D-A832-D19C6265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F2879-D92F-4F6B-8D28-D4561792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7836-1E46-46F0-9CD6-E1F6F7F6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689A-41DA-4FE8-9DD3-95428419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1B4E-8F0E-442C-8B94-9C159978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7A242-E881-4CAE-8F28-904CD31E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48B6E-BC19-4747-BC31-FEFD2D44B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8620A-E9A8-460F-B147-4C167C4EC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28816-1520-4433-8757-08C6840C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EBB91-1D75-42A4-B0E9-5C204E67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27FAE-8111-4F6B-902D-78179ECF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7CE9-F2F5-405A-98E8-77512BEF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5D630-6E59-4BA7-A474-255A37DA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5122D-D755-4A51-9B63-77B15918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FF10-433F-4532-B849-117CCA3A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E0FC4-8A86-438B-BF3D-247627E3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E5239-3087-4D42-9B0D-A8A8EEED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1C469-9757-429E-9613-F947EDB1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7072-4B22-4654-9BEA-0C292450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AC81-3C46-4BCB-B8B1-3ACB1376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20F79-8387-46DF-AC79-EB0915760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51A6B-2FBE-4F7E-8C9D-A93D5B97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FBC68-6E6B-423C-88AA-A9B8B5FF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D9F3A-87B7-4D6A-B66F-740D8E74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94C1-88F6-422A-8BEF-85A0AD85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71028-EA2E-4057-95E1-8A91EB385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6AD8E-D50A-4EF7-8481-4BA95B0F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A1EB-AFEC-45C6-8B15-50E1198E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3E816-C104-404B-8913-4CFDA6B7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3C921-DED2-4A03-9F78-1E22FD38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F5E34-F1CA-4642-8656-1ABB5907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E95C4-9FB4-45F6-8137-ED35D217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1CEE-D9F9-42A1-9E60-722F3A547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8BFE1-5FA2-425D-B70E-FC4DD987E99C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F70F-475B-401B-9DD0-38AD635D0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363B-4F70-45A6-86DD-D2AE7436F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A5EA-2C8A-4F9B-A492-227975DAD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GCEB_enUS980US982&amp;q=lawful&amp;si=AEcPFx5wn31H4NEqJJOA5dASiILL1daAA27OSzNGbitZzUyNM_aZkk09qC7JtEi_4oXtKahtbaasMgznF4_p85agT7xsSzUKag%3D%3D&amp;expnd=1" TargetMode="External"/><Relationship Id="rId2" Type="http://schemas.openxmlformats.org/officeDocument/2006/relationships/hyperlink" Target="https://www.google.com/search?rlz=1C1GCEB_enUS980US982&amp;q=writ&amp;si=AEcPFx4MB0HEa5vpFzuotH3Idj8yKeDQf6mnwxUH7oLJ-krze8u_4EaQe5ten_HqLvbuIVBq4HXxhdZ-LvlIbrKs6xecw1EdwQ%3D%3D&amp;expnd=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search?rlz=1C1GCEB_enUS980US982&amp;q=corpus&amp;si=AEcPFx5wn31H4NEqJJOA5dASiILLYUozuzSy9ayNhuM-M7vZOXp2UUiV9twSE4oafWR8P7jWrMuRXVLMNcBDq6uMgzcmjxYpng%3D%3D&amp;expnd=1" TargetMode="External"/><Relationship Id="rId4" Type="http://schemas.openxmlformats.org/officeDocument/2006/relationships/hyperlink" Target="https://www.google.com/search?rlz=1C1GCEB_enUS980US982&amp;q=detention&amp;si=AEcPFx5T0KBURMkmkHI1zFBnn9Yq5iqb5PvgVi3g76GOg5q30Yti1hNy2dMKz9uu_n0LyRUshICeofJAm4Qznl9qn4jtxzaqdg%3D%3D&amp;expnd=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83972" y="2668376"/>
            <a:ext cx="286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 PARTNER CONSTITUTION</a:t>
            </a:r>
          </a:p>
        </p:txBody>
      </p:sp>
    </p:spTree>
    <p:extLst>
      <p:ext uri="{BB962C8B-B14F-4D97-AF65-F5344CB8AC3E}">
        <p14:creationId xmlns:p14="http://schemas.microsoft.com/office/powerpoint/2010/main" val="288256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8:22</a:t>
            </a:r>
          </a:p>
        </p:txBody>
      </p:sp>
      <p:sp>
        <p:nvSpPr>
          <p:cNvPr id="3" name="Rectangle 2"/>
          <p:cNvSpPr/>
          <p:nvPr/>
        </p:nvSpPr>
        <p:spPr>
          <a:xfrm>
            <a:off x="3016268" y="3097392"/>
            <a:ext cx="8304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/>
              </a:rPr>
              <a:t>a </a:t>
            </a:r>
            <a:r>
              <a:rPr lang="en-US" dirty="0">
                <a:solidFill>
                  <a:srgbClr val="202124"/>
                </a:solidFill>
                <a:latin typeface="Roboto"/>
                <a:hlinkClick r:id="rId2"/>
              </a:rPr>
              <a:t>writ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 requiring a person under arrest to be brought before a judge or into court, especially to secure the person's release unless </a:t>
            </a:r>
            <a:r>
              <a:rPr lang="en-US" dirty="0">
                <a:solidFill>
                  <a:srgbClr val="202124"/>
                </a:solidFill>
                <a:latin typeface="Roboto"/>
                <a:hlinkClick r:id="rId3"/>
              </a:rPr>
              <a:t>lawful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 grounds are shown for their </a:t>
            </a:r>
            <a:r>
              <a:rPr lang="en-US" dirty="0">
                <a:solidFill>
                  <a:srgbClr val="202124"/>
                </a:solidFill>
                <a:latin typeface="Roboto"/>
                <a:hlinkClick r:id="rId4"/>
              </a:rPr>
              <a:t>detention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.</a:t>
            </a:r>
          </a:p>
          <a:p>
            <a:r>
              <a:rPr lang="en-US" dirty="0">
                <a:solidFill>
                  <a:srgbClr val="70757A"/>
                </a:solidFill>
                <a:latin typeface="Roboto"/>
              </a:rPr>
              <a:t>“This application for habeas corpus"</a:t>
            </a:r>
          </a:p>
          <a:p>
            <a:endParaRPr lang="en-US" dirty="0">
              <a:solidFill>
                <a:srgbClr val="202124"/>
              </a:solidFill>
              <a:latin typeface="Roboto"/>
            </a:endParaRPr>
          </a:p>
          <a:p>
            <a:r>
              <a:rPr lang="en-US" dirty="0">
                <a:solidFill>
                  <a:srgbClr val="202124"/>
                </a:solidFill>
                <a:latin typeface="Roboto"/>
              </a:rPr>
              <a:t>The legal right to apply for a habeas </a:t>
            </a:r>
            <a:r>
              <a:rPr lang="en-US" dirty="0">
                <a:solidFill>
                  <a:srgbClr val="202124"/>
                </a:solidFill>
                <a:latin typeface="Roboto"/>
                <a:hlinkClick r:id="rId5"/>
              </a:rPr>
              <a:t>corpus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.</a:t>
            </a:r>
          </a:p>
          <a:p>
            <a:r>
              <a:rPr lang="en-US" dirty="0">
                <a:solidFill>
                  <a:srgbClr val="70757A"/>
                </a:solidFill>
                <a:latin typeface="Roboto"/>
              </a:rPr>
              <a:t>"Europe was first to introduce habeas corpus and the jury system"</a:t>
            </a:r>
            <a:endParaRPr lang="en-US" b="0" i="0" dirty="0">
              <a:solidFill>
                <a:srgbClr val="70757A"/>
              </a:solidFill>
              <a:effectLst/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9837" y="2093266"/>
            <a:ext cx="153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habeas corpus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732" y="1077603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785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4830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DEVELOPMENT-DIAGNOSTICS-L3-SUPPORT  </a:t>
            </a:r>
            <a:r>
              <a:rPr lang="en-US" sz="3200" b="1" dirty="0"/>
              <a:t>0.1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83819" y="728387"/>
            <a:ext cx="848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MALPRACTICE AND CONTIBUTORY NEGLIGANCE IN BUSINESS PROCESS MANAGEMENT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1442202" y="688213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7887" y="2194560"/>
            <a:ext cx="1247887" cy="37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visa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852621" y="2194561"/>
            <a:ext cx="1280160" cy="44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cisco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01917" y="18828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516559" y="2194560"/>
            <a:ext cx="531415" cy="37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ge</a:t>
            </a:r>
            <a:endParaRPr lang="en-US" strike="sngStrike" dirty="0"/>
          </a:p>
        </p:txBody>
      </p:sp>
      <p:sp>
        <p:nvSpPr>
          <p:cNvPr id="62" name="TextBox 61"/>
          <p:cNvSpPr txBox="1"/>
          <p:nvPr/>
        </p:nvSpPr>
        <p:spPr>
          <a:xfrm>
            <a:off x="2853236" y="3799196"/>
            <a:ext cx="25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strike="sngStrike" dirty="0" err="1"/>
              <a:t>Oswald,iFoget,hitler</a:t>
            </a:r>
            <a:r>
              <a:rPr lang="en-US" dirty="0"/>
              <a:t>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375217" y="2212538"/>
            <a:ext cx="26301" cy="20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64825" y="5496895"/>
            <a:ext cx="220785" cy="10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368047" y="2263116"/>
            <a:ext cx="123796" cy="25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047886" y="5226410"/>
            <a:ext cx="1247887" cy="37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fortino</a:t>
            </a:r>
            <a:endParaRPr lang="en-US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4454659" y="5224603"/>
            <a:ext cx="901545" cy="3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fortino</a:t>
            </a:r>
            <a:endParaRPr lang="en-US" strike="sngStrike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295774" y="5280198"/>
            <a:ext cx="123797" cy="10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6024282" y="2194560"/>
            <a:ext cx="570156" cy="50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0800000">
            <a:off x="5356204" y="2189891"/>
            <a:ext cx="570156" cy="50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101288" y="190410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 2014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95231" y="184870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21950" y="1338229"/>
            <a:ext cx="1377067" cy="26161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100" b="1" dirty="0" err="1"/>
              <a:t>Villarosa</a:t>
            </a:r>
            <a:r>
              <a:rPr lang="en-US" sz="1100" b="1" dirty="0"/>
              <a:t>, Marshal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15153" y="1694098"/>
            <a:ext cx="970457" cy="338554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Depress (copy)</a:t>
            </a:r>
          </a:p>
          <a:p>
            <a:r>
              <a:rPr lang="en-US" sz="800" dirty="0"/>
              <a:t>MICHIGAN LLM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15705" y="4915425"/>
            <a:ext cx="268584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strike="sngStrike" dirty="0" err="1"/>
              <a:t>Taxi,lee</a:t>
            </a:r>
            <a:r>
              <a:rPr lang="en-US" sz="1100" b="1" strike="sngStrike" dirty="0"/>
              <a:t> Oswald (</a:t>
            </a:r>
            <a:r>
              <a:rPr lang="en-US" sz="1100" b="1" strike="sngStrike" dirty="0" err="1"/>
              <a:t>standordf.kit.bluemovie</a:t>
            </a:r>
            <a:r>
              <a:rPr lang="en-US" sz="1100" b="1" strike="sngStrike" dirty="0"/>
              <a:t>)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2949987" y="3065929"/>
            <a:ext cx="5290371" cy="322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711018" y="1239150"/>
            <a:ext cx="5290371" cy="322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056366" y="4712497"/>
            <a:ext cx="5290371" cy="322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128288" y="2691929"/>
            <a:ext cx="229384" cy="95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95231" y="5646661"/>
            <a:ext cx="237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 Document</a:t>
            </a:r>
          </a:p>
          <a:p>
            <a:r>
              <a:rPr lang="en-US" dirty="0"/>
              <a:t>Person looks familiar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380668" y="2517564"/>
            <a:ext cx="164782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FEDEAL COURT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275958" y="2875866"/>
            <a:ext cx="1999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  Statue (Egyptian)</a:t>
            </a:r>
          </a:p>
          <a:p>
            <a:r>
              <a:rPr lang="en-US" sz="800" dirty="0"/>
              <a:t>Sunil Ra ( ENTEPRIE ARECUTERE, TOGAF CERTIFCA)</a:t>
            </a:r>
          </a:p>
          <a:p>
            <a:r>
              <a:rPr lang="en-US" sz="800" b="1" strike="sngStrike" dirty="0"/>
              <a:t>Kodak</a:t>
            </a:r>
            <a:r>
              <a:rPr lang="en-US" sz="800" strike="sngStrike" dirty="0"/>
              <a:t>  (</a:t>
            </a:r>
            <a:r>
              <a:rPr lang="en-US" sz="800" strike="sngStrike" dirty="0" err="1"/>
              <a:t>kady</a:t>
            </a:r>
            <a:r>
              <a:rPr lang="en-US" sz="800" strike="sngStrike" dirty="0"/>
              <a:t> pants, </a:t>
            </a:r>
            <a:r>
              <a:rPr lang="en-US" sz="800" strike="sngStrike" dirty="0" err="1"/>
              <a:t>protetue</a:t>
            </a:r>
            <a:r>
              <a:rPr lang="en-US" sz="800" strike="sngStrike" dirty="0"/>
              <a:t> pants)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371163" y="141246"/>
            <a:ext cx="282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ATOMICCLOCK(Quartz </a:t>
            </a:r>
            <a:r>
              <a:rPr lang="en-US" dirty="0" err="1"/>
              <a:t>Cicle</a:t>
            </a:r>
            <a:r>
              <a:rPr lang="en-US" dirty="0"/>
              <a:t>)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10781581" y="369712"/>
            <a:ext cx="1299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800216" y="2033371"/>
            <a:ext cx="322730" cy="34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489778" y="1812449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ROTH(</a:t>
            </a:r>
            <a:r>
              <a:rPr lang="en-US" sz="800" strike="sngStrike" dirty="0"/>
              <a:t>RE</a:t>
            </a:r>
            <a:r>
              <a:rPr lang="en-US" sz="800" dirty="0"/>
              <a:t>D).IBM.DAMILER.*</a:t>
            </a:r>
          </a:p>
          <a:p>
            <a:r>
              <a:rPr lang="en-US" sz="800" strike="sngStrike" dirty="0"/>
              <a:t> House, </a:t>
            </a:r>
            <a:r>
              <a:rPr lang="en-US" sz="800" strike="sngStrike" dirty="0" err="1"/>
              <a:t>Fahter</a:t>
            </a:r>
            <a:r>
              <a:rPr lang="en-US" sz="800" strike="sngStrike" dirty="0"/>
              <a:t> German; Picture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118279" y="1379215"/>
            <a:ext cx="268941" cy="615291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704869" y="1472018"/>
            <a:ext cx="792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IIBM PARTNER</a:t>
            </a:r>
          </a:p>
          <a:p>
            <a:pPr algn="ctr"/>
            <a:r>
              <a:rPr lang="en-US" sz="800" dirty="0"/>
              <a:t>RELIGION</a:t>
            </a:r>
          </a:p>
        </p:txBody>
      </p:sp>
      <p:sp>
        <p:nvSpPr>
          <p:cNvPr id="104" name="Right Arrow 103"/>
          <p:cNvSpPr/>
          <p:nvPr/>
        </p:nvSpPr>
        <p:spPr>
          <a:xfrm>
            <a:off x="3507524" y="1462962"/>
            <a:ext cx="328611" cy="304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409293" y="1436185"/>
            <a:ext cx="1443328" cy="600164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Villa  </a:t>
            </a:r>
            <a:r>
              <a:rPr lang="en-US" sz="1100" b="1" dirty="0" err="1"/>
              <a:t>rosa</a:t>
            </a:r>
            <a:r>
              <a:rPr lang="en-US" sz="1100" b="1" dirty="0"/>
              <a:t>; (free)pizza</a:t>
            </a:r>
          </a:p>
          <a:p>
            <a:endParaRPr lang="en-US" sz="1100" b="1" dirty="0"/>
          </a:p>
          <a:p>
            <a:r>
              <a:rPr lang="en-US" sz="1100" b="1" strike="sngStrike" dirty="0"/>
              <a:t>CRAIGSLIST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357034" y="1315528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</a:t>
            </a:r>
          </a:p>
          <a:p>
            <a:r>
              <a:rPr lang="en-US" dirty="0"/>
              <a:t>MANNHEIM</a:t>
            </a:r>
          </a:p>
          <a:p>
            <a:r>
              <a:rPr lang="en-US" dirty="0"/>
              <a:t>2006/7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421250" y="2218037"/>
            <a:ext cx="1381183" cy="37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Ibm.parnter</a:t>
            </a:r>
            <a:endParaRPr lang="en-US" strike="sngStrike" dirty="0"/>
          </a:p>
        </p:txBody>
      </p:sp>
      <p:sp>
        <p:nvSpPr>
          <p:cNvPr id="108" name="TextBox 107"/>
          <p:cNvSpPr txBox="1"/>
          <p:nvPr/>
        </p:nvSpPr>
        <p:spPr>
          <a:xfrm>
            <a:off x="2042217" y="2715410"/>
            <a:ext cx="1108924" cy="26161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Britney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80518" y="2671503"/>
            <a:ext cx="1108924" cy="26161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Britney</a:t>
            </a:r>
          </a:p>
        </p:txBody>
      </p:sp>
      <p:sp>
        <p:nvSpPr>
          <p:cNvPr id="110" name="Down Arrow 109"/>
          <p:cNvSpPr/>
          <p:nvPr/>
        </p:nvSpPr>
        <p:spPr>
          <a:xfrm>
            <a:off x="4419571" y="4168528"/>
            <a:ext cx="485860" cy="7468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356203" y="4313816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WWII.Roth</a:t>
            </a:r>
            <a:r>
              <a:rPr lang="en-US" dirty="0"/>
              <a:t>(</a:t>
            </a:r>
            <a:r>
              <a:rPr lang="en-US" strike="sngStrike" dirty="0" err="1"/>
              <a:t>iFoget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638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 0.1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732" y="1077603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16" y="3052527"/>
            <a:ext cx="446611" cy="5063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79" y="2983035"/>
            <a:ext cx="446611" cy="506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6076" y="2594426"/>
            <a:ext cx="313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Mathew Langley</a:t>
            </a:r>
          </a:p>
          <a:p>
            <a:r>
              <a:rPr lang="en-US" dirty="0"/>
              <a:t>IBM Partner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5036" y="2384031"/>
            <a:ext cx="183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Mr. </a:t>
            </a:r>
            <a:r>
              <a:rPr lang="en-US" dirty="0" err="1"/>
              <a:t>Fuergesson</a:t>
            </a:r>
            <a:endParaRPr lang="en-US" dirty="0"/>
          </a:p>
          <a:p>
            <a:r>
              <a:rPr lang="en-US" dirty="0"/>
              <a:t>IBM Rational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13147" y="264573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Esaw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59" y="2983035"/>
            <a:ext cx="250497" cy="28399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574599" y="2878872"/>
            <a:ext cx="1021976" cy="84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39449" y="3052527"/>
            <a:ext cx="1161665" cy="76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562575" y="2872911"/>
            <a:ext cx="1000461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8638" y="136880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 Visa</a:t>
            </a:r>
          </a:p>
        </p:txBody>
      </p:sp>
      <p:sp>
        <p:nvSpPr>
          <p:cNvPr id="24" name="Down Arrow 23"/>
          <p:cNvSpPr/>
          <p:nvPr/>
        </p:nvSpPr>
        <p:spPr>
          <a:xfrm rot="5400000">
            <a:off x="3837701" y="3025712"/>
            <a:ext cx="746951" cy="4410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43842" y="30525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RELIGION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99" y="1941071"/>
            <a:ext cx="344454" cy="49549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068504" y="1928796"/>
            <a:ext cx="589365" cy="524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 rot="5400000">
            <a:off x="6890758" y="2964853"/>
            <a:ext cx="746951" cy="44106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83819" y="401918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35265" y="1250043"/>
            <a:ext cx="2898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Santa Cruz, Mountains</a:t>
            </a:r>
          </a:p>
          <a:p>
            <a:r>
              <a:rPr lang="en-US" strike="sngStrike" dirty="0" err="1"/>
              <a:t>Ewoks</a:t>
            </a:r>
            <a:r>
              <a:rPr lang="en-US" strike="sngStrike" dirty="0"/>
              <a:t> Video Dirt</a:t>
            </a:r>
          </a:p>
          <a:p>
            <a:r>
              <a:rPr lang="en-US" dirty="0" err="1"/>
              <a:t>nonPolcieDEA</a:t>
            </a:r>
            <a:r>
              <a:rPr lang="en-US" dirty="0"/>
              <a:t>(</a:t>
            </a:r>
            <a:r>
              <a:rPr lang="en-US" strike="sngStrike" dirty="0" err="1"/>
              <a:t>steve</a:t>
            </a:r>
            <a:r>
              <a:rPr lang="en-US" strike="sngStrike" dirty="0"/>
              <a:t> and </a:t>
            </a:r>
            <a:r>
              <a:rPr lang="en-US" strike="sngStrike" dirty="0" err="1"/>
              <a:t>tim</a:t>
            </a:r>
            <a:r>
              <a:rPr lang="en-US" dirty="0"/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83819" y="728387"/>
            <a:ext cx="848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MALPRACTICE AND CONTIBUTORY NEGLIGANCE IN BUSINESS PROCESS MANAGEMENT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1442202" y="688213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643" y="1985727"/>
            <a:ext cx="2276475" cy="213360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6200000">
            <a:off x="8654583" y="2646541"/>
            <a:ext cx="1214488" cy="55900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72766" y="3751775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 </a:t>
            </a:r>
            <a:r>
              <a:rPr lang="en-US" sz="800" dirty="0" err="1"/>
              <a:t>zuckerberg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865701" y="4308278"/>
            <a:ext cx="376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1D8723 </a:t>
            </a:r>
            <a:r>
              <a:rPr lang="en-US" strike="sngStrike" dirty="0"/>
              <a:t>Create a business process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38638" y="1249511"/>
            <a:ext cx="7361117" cy="3591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1131" y="1288472"/>
            <a:ext cx="2450872" cy="1754326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Marshal </a:t>
            </a:r>
            <a:r>
              <a:rPr lang="en-US" sz="3600" dirty="0" err="1"/>
              <a:t>Villarosa</a:t>
            </a:r>
            <a:endParaRPr lang="en-US" sz="3600" dirty="0"/>
          </a:p>
          <a:p>
            <a:r>
              <a:rPr lang="en-US" dirty="0"/>
              <a:t>IBM Rational Sales </a:t>
            </a:r>
            <a:r>
              <a:rPr lang="en-US" dirty="0" err="1"/>
              <a:t>Terrirory</a:t>
            </a:r>
            <a:r>
              <a:rPr lang="en-US" dirty="0"/>
              <a:t> Manager</a:t>
            </a:r>
            <a:endParaRPr lang="en-US" b="1" dirty="0"/>
          </a:p>
          <a:p>
            <a:r>
              <a:rPr lang="en-US" b="1" dirty="0" err="1"/>
              <a:t>nonPoliceDEA</a:t>
            </a:r>
            <a:r>
              <a:rPr lang="en-US" b="1" dirty="0"/>
              <a:t>(</a:t>
            </a:r>
            <a:r>
              <a:rPr lang="en-US" b="1" strike="sngStrike" dirty="0"/>
              <a:t>kitchen</a:t>
            </a:r>
            <a:r>
              <a:rPr lang="en-US" dirty="0"/>
              <a:t>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176490" y="1941071"/>
            <a:ext cx="1296276" cy="352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9959" y="5819805"/>
            <a:ext cx="203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Mike Navarro(!gay)</a:t>
            </a:r>
          </a:p>
          <a:p>
            <a:r>
              <a:rPr lang="en-US" dirty="0"/>
              <a:t>IBM WebSphere</a:t>
            </a:r>
          </a:p>
          <a:p>
            <a:r>
              <a:rPr lang="en-US" dirty="0" err="1"/>
              <a:t>Gorbahcie</a:t>
            </a:r>
            <a:r>
              <a:rPr lang="en-US" dirty="0"/>
              <a:t>(Navarro)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68768" y="4851481"/>
            <a:ext cx="298761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PETALUMA</a:t>
            </a:r>
            <a:r>
              <a:rPr lang="en-US" dirty="0"/>
              <a:t>?</a:t>
            </a:r>
          </a:p>
          <a:p>
            <a:r>
              <a:rPr lang="en-US" sz="44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PETOPHILE?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69406" y="5332898"/>
            <a:ext cx="3511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Ibm.damiler.pope.sainta.rosa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 </a:t>
            </a:r>
            <a:r>
              <a:rPr lang="en-US" dirty="0" err="1"/>
              <a:t>ibm.damiler.pope.saint.anselmo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219735" y="3146366"/>
            <a:ext cx="243456" cy="307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94251" y="274229"/>
            <a:ext cx="1427063" cy="14372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341463" y="1288472"/>
            <a:ext cx="5152788" cy="18365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09556" y="5464885"/>
            <a:ext cx="3711758" cy="70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551003" y="5332898"/>
            <a:ext cx="145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3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 0.1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732" y="1077603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16" y="3052527"/>
            <a:ext cx="446611" cy="5063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79" y="2983035"/>
            <a:ext cx="446611" cy="506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6076" y="2594426"/>
            <a:ext cx="313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Mathew Langley</a:t>
            </a:r>
          </a:p>
          <a:p>
            <a:r>
              <a:rPr lang="en-US" dirty="0"/>
              <a:t>IBM Partner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5036" y="2384031"/>
            <a:ext cx="183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Mr. </a:t>
            </a:r>
            <a:r>
              <a:rPr lang="en-US" dirty="0" err="1"/>
              <a:t>Fuergesson</a:t>
            </a:r>
            <a:endParaRPr lang="en-US" dirty="0"/>
          </a:p>
          <a:p>
            <a:r>
              <a:rPr lang="en-US" dirty="0"/>
              <a:t>IBM Rational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13147" y="264573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Esaw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59" y="2983035"/>
            <a:ext cx="250497" cy="28399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574599" y="2878872"/>
            <a:ext cx="1021976" cy="84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39449" y="3052527"/>
            <a:ext cx="1161665" cy="76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562575" y="2872911"/>
            <a:ext cx="1000461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8638" y="136880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 Visa</a:t>
            </a:r>
          </a:p>
        </p:txBody>
      </p:sp>
      <p:sp>
        <p:nvSpPr>
          <p:cNvPr id="24" name="Down Arrow 23"/>
          <p:cNvSpPr/>
          <p:nvPr/>
        </p:nvSpPr>
        <p:spPr>
          <a:xfrm rot="5400000">
            <a:off x="3837701" y="3025712"/>
            <a:ext cx="746951" cy="4410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43842" y="30525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RELIGION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99" y="1941071"/>
            <a:ext cx="344454" cy="49549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068504" y="1928796"/>
            <a:ext cx="589365" cy="524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 rot="5400000">
            <a:off x="6890758" y="2964853"/>
            <a:ext cx="746951" cy="44106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83819" y="401918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35265" y="1250043"/>
            <a:ext cx="2898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Santa Cruz, Mountains</a:t>
            </a:r>
          </a:p>
          <a:p>
            <a:r>
              <a:rPr lang="en-US" strike="sngStrike" dirty="0" err="1"/>
              <a:t>Ewoks</a:t>
            </a:r>
            <a:r>
              <a:rPr lang="en-US" strike="sngStrike" dirty="0"/>
              <a:t> Video Dirt</a:t>
            </a:r>
          </a:p>
          <a:p>
            <a:r>
              <a:rPr lang="en-US" dirty="0" err="1"/>
              <a:t>nonPolcieDEA</a:t>
            </a:r>
            <a:r>
              <a:rPr lang="en-US" dirty="0"/>
              <a:t>(</a:t>
            </a:r>
            <a:r>
              <a:rPr lang="en-US" strike="sngStrike" dirty="0" err="1"/>
              <a:t>steve</a:t>
            </a:r>
            <a:r>
              <a:rPr lang="en-US" strike="sngStrike" dirty="0"/>
              <a:t> and </a:t>
            </a:r>
            <a:r>
              <a:rPr lang="en-US" strike="sngStrike" dirty="0" err="1"/>
              <a:t>tim</a:t>
            </a:r>
            <a:r>
              <a:rPr lang="en-US" dirty="0"/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83819" y="728387"/>
            <a:ext cx="848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MALPRACTICE AND CONTIBUTORY NEGLIGANCE IN BUSINESS PROCESS MANAGEMENT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1442202" y="688213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643" y="1985727"/>
            <a:ext cx="2276475" cy="213360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6200000">
            <a:off x="8654583" y="2646541"/>
            <a:ext cx="1214488" cy="55900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72766" y="3751775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 </a:t>
            </a:r>
            <a:r>
              <a:rPr lang="en-US" sz="800" dirty="0" err="1"/>
              <a:t>zuckerberg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865701" y="4308278"/>
            <a:ext cx="376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1D8723 </a:t>
            </a:r>
            <a:r>
              <a:rPr lang="en-US" strike="sngStrike" dirty="0"/>
              <a:t>Create a business process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38638" y="1249511"/>
            <a:ext cx="7361117" cy="3591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1131" y="1288472"/>
            <a:ext cx="2450872" cy="1754326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Marshal </a:t>
            </a:r>
            <a:r>
              <a:rPr lang="en-US" sz="3600" dirty="0" err="1"/>
              <a:t>Villarosa</a:t>
            </a:r>
            <a:endParaRPr lang="en-US" sz="3600" dirty="0"/>
          </a:p>
          <a:p>
            <a:r>
              <a:rPr lang="en-US" dirty="0"/>
              <a:t>IBM Rational Sales </a:t>
            </a:r>
            <a:r>
              <a:rPr lang="en-US" dirty="0" err="1"/>
              <a:t>Terrirory</a:t>
            </a:r>
            <a:r>
              <a:rPr lang="en-US" dirty="0"/>
              <a:t> Manager</a:t>
            </a:r>
            <a:endParaRPr lang="en-US" b="1" dirty="0"/>
          </a:p>
          <a:p>
            <a:r>
              <a:rPr lang="en-US" b="1" dirty="0" err="1"/>
              <a:t>nonPoliceDEA</a:t>
            </a:r>
            <a:r>
              <a:rPr lang="en-US" b="1" dirty="0"/>
              <a:t>(</a:t>
            </a:r>
            <a:r>
              <a:rPr lang="en-US" b="1" strike="sngStrike" dirty="0"/>
              <a:t>kitchen</a:t>
            </a:r>
            <a:r>
              <a:rPr lang="en-US" dirty="0"/>
              <a:t>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176490" y="1941071"/>
            <a:ext cx="1296276" cy="352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9959" y="5819805"/>
            <a:ext cx="203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Mike Navarro(!gay)</a:t>
            </a:r>
          </a:p>
          <a:p>
            <a:r>
              <a:rPr lang="en-US" dirty="0"/>
              <a:t>IBM WebSphere</a:t>
            </a:r>
          </a:p>
          <a:p>
            <a:r>
              <a:rPr lang="en-US" dirty="0" err="1"/>
              <a:t>Gorbahcie</a:t>
            </a:r>
            <a:r>
              <a:rPr lang="en-US" dirty="0"/>
              <a:t>(Navarro)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68768" y="4851481"/>
            <a:ext cx="298761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PETALUMA</a:t>
            </a:r>
            <a:r>
              <a:rPr lang="en-US" dirty="0"/>
              <a:t>?</a:t>
            </a:r>
          </a:p>
          <a:p>
            <a:r>
              <a:rPr lang="en-US" sz="44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PETOPHILE?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69406" y="5332898"/>
            <a:ext cx="3511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Ibm.damiler.pope.sainta.rosa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 </a:t>
            </a:r>
            <a:r>
              <a:rPr lang="en-US" dirty="0" err="1"/>
              <a:t>ibm.damiler.pope.saint.anselmo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219735" y="3146366"/>
            <a:ext cx="243456" cy="307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94251" y="274229"/>
            <a:ext cx="1427063" cy="14372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341463" y="1288472"/>
            <a:ext cx="5152788" cy="18365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09556" y="5464885"/>
            <a:ext cx="3711758" cy="70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551003" y="5332898"/>
            <a:ext cx="145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8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51818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 0.1			41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732" y="1077603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79" y="2983035"/>
            <a:ext cx="446611" cy="506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0922" y="2553536"/>
            <a:ext cx="313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Mathew ?</a:t>
            </a:r>
          </a:p>
          <a:p>
            <a:r>
              <a:rPr lang="en-US" dirty="0"/>
              <a:t>IBM Partner(1D8723)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5036" y="2384031"/>
            <a:ext cx="183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Mr. </a:t>
            </a:r>
            <a:r>
              <a:rPr lang="en-US" dirty="0" err="1"/>
              <a:t>Fuergesson</a:t>
            </a:r>
            <a:endParaRPr lang="en-US" dirty="0"/>
          </a:p>
          <a:p>
            <a:r>
              <a:rPr lang="en-US" dirty="0"/>
              <a:t>IBM Client Visa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72942" y="2409001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</a:t>
            </a:r>
            <a:r>
              <a:rPr lang="en-US" strike="sngStrike" dirty="0" err="1"/>
              <a:t>Redhair</a:t>
            </a:r>
            <a:endParaRPr lang="en-US" strike="sngStrike" dirty="0"/>
          </a:p>
          <a:p>
            <a:r>
              <a:rPr lang="en-US" dirty="0"/>
              <a:t>Visa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59" y="2983035"/>
            <a:ext cx="250497" cy="28399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574599" y="2878872"/>
            <a:ext cx="1021976" cy="84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39449" y="3052527"/>
            <a:ext cx="826583" cy="6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8638" y="136880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 Visa</a:t>
            </a:r>
          </a:p>
        </p:txBody>
      </p:sp>
      <p:sp>
        <p:nvSpPr>
          <p:cNvPr id="24" name="Down Arrow 23"/>
          <p:cNvSpPr/>
          <p:nvPr/>
        </p:nvSpPr>
        <p:spPr>
          <a:xfrm rot="5400000">
            <a:off x="3837701" y="3025712"/>
            <a:ext cx="746951" cy="4410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43842" y="30525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RELIGION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99" y="1941071"/>
            <a:ext cx="344454" cy="49549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068504" y="1928796"/>
            <a:ext cx="589365" cy="524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4200" y="49635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35265" y="1250043"/>
            <a:ext cx="2898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Santa Cruz, Mountains</a:t>
            </a:r>
          </a:p>
          <a:p>
            <a:r>
              <a:rPr lang="en-US" strike="sngStrike" dirty="0" err="1"/>
              <a:t>Ewoks</a:t>
            </a:r>
            <a:r>
              <a:rPr lang="en-US" strike="sngStrike" dirty="0"/>
              <a:t> Video Dirt</a:t>
            </a:r>
          </a:p>
          <a:p>
            <a:r>
              <a:rPr lang="en-US" dirty="0" err="1"/>
              <a:t>nonPolcieDEA</a:t>
            </a:r>
            <a:r>
              <a:rPr lang="en-US" dirty="0"/>
              <a:t>(</a:t>
            </a:r>
            <a:r>
              <a:rPr lang="en-US" strike="sngStrike" dirty="0" err="1"/>
              <a:t>steve</a:t>
            </a:r>
            <a:r>
              <a:rPr lang="en-US" strike="sngStrike" dirty="0"/>
              <a:t> and </a:t>
            </a:r>
            <a:r>
              <a:rPr lang="en-US" strike="sngStrike" dirty="0" err="1"/>
              <a:t>tim</a:t>
            </a:r>
            <a:r>
              <a:rPr lang="en-US" dirty="0"/>
              <a:t>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83819" y="728387"/>
            <a:ext cx="848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MALPRACTICE AND CONTIBUTORY NEGLIGANCE IN BUSINESS PROCESS MANAGEMENT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1442202" y="688213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643" y="1985727"/>
            <a:ext cx="2276475" cy="213360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6200000">
            <a:off x="8654583" y="2646541"/>
            <a:ext cx="1214488" cy="55900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8638" y="1249511"/>
            <a:ext cx="7361117" cy="272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1131" y="1288472"/>
            <a:ext cx="1889896" cy="646331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Depress (copy)</a:t>
            </a:r>
          </a:p>
          <a:p>
            <a:r>
              <a:rPr lang="en-US" dirty="0"/>
              <a:t>MICHIGAN LLM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35265" y="4333184"/>
            <a:ext cx="298761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PETALUMA</a:t>
            </a:r>
            <a:r>
              <a:rPr lang="en-US" dirty="0"/>
              <a:t>?</a:t>
            </a:r>
          </a:p>
          <a:p>
            <a:r>
              <a:rPr lang="en-US" sz="4400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PETOPHILE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69406" y="5332898"/>
            <a:ext cx="3511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Ibm.damiler.pope.sainta.rosa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 </a:t>
            </a:r>
            <a:r>
              <a:rPr lang="en-US" dirty="0" err="1"/>
              <a:t>ibm.damiler.pope.saint.anselmo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219735" y="3146366"/>
            <a:ext cx="243456" cy="307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94251" y="274229"/>
            <a:ext cx="1427063" cy="14372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9889" y="1368803"/>
            <a:ext cx="6849733" cy="12769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71" y="3052527"/>
            <a:ext cx="344454" cy="49549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4729879" y="2721685"/>
            <a:ext cx="1229857" cy="1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850643" y="4986920"/>
            <a:ext cx="1427063" cy="14372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913642" y="5846054"/>
            <a:ext cx="1109582" cy="1782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896940" y="5806781"/>
            <a:ext cx="2008915" cy="41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/>
              <a:t>Ibm</a:t>
            </a:r>
            <a:r>
              <a:rPr lang="en-US" sz="1400" strike="sngStrike" dirty="0"/>
              <a:t> </a:t>
            </a:r>
            <a:r>
              <a:rPr lang="en-US" sz="1400" strike="sngStrike" dirty="0" err="1"/>
              <a:t>consutll</a:t>
            </a:r>
            <a:r>
              <a:rPr lang="en-US" sz="1400" strike="sngStrike" dirty="0"/>
              <a:t>(</a:t>
            </a:r>
            <a:r>
              <a:rPr lang="en-US" sz="1400" strike="sngStrike" dirty="0" err="1"/>
              <a:t>brownshirt</a:t>
            </a:r>
            <a:r>
              <a:rPr lang="en-US" sz="1400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52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Custom-tc-cen11</dc:creator>
  <cp:lastModifiedBy>Custom-tc-cen11</cp:lastModifiedBy>
  <cp:revision>1</cp:revision>
  <dcterms:created xsi:type="dcterms:W3CDTF">2023-03-17T15:37:43Z</dcterms:created>
  <dcterms:modified xsi:type="dcterms:W3CDTF">2023-03-17T15:38:04Z</dcterms:modified>
</cp:coreProperties>
</file>