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1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2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B90F-7B1C-4EE3-A098-A0B9A445CFA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C9BB7-2ACB-423B-AB51-35CE4ABB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>
          <a:xfrm>
            <a:off x="4589555" y="3399191"/>
            <a:ext cx="2416183" cy="1362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38200" y="506627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WHITE COLLAR</a:t>
            </a:r>
            <a:endParaRPr lang="en-US" sz="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4906" y="242371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5501" y="635221"/>
            <a:ext cx="415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EJB     IBM WebSphere Object - Enterprise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452851" y="3373265"/>
            <a:ext cx="2005070" cy="138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70993" y="3422709"/>
            <a:ext cx="2005070" cy="138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220" y="2829499"/>
            <a:ext cx="233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HQ: New York, Armonk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04362" y="2878943"/>
            <a:ext cx="341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Satellite: California, San Francisco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2629" y="3747439"/>
            <a:ext cx="2873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r>
              <a:rPr lang="en-US" dirty="0" err="1" smtClean="0"/>
              <a:t>rmi-iiop</a:t>
            </a:r>
            <a:r>
              <a:rPr lang="en-US" dirty="0" smtClean="0"/>
              <a:t>:</a:t>
            </a:r>
          </a:p>
          <a:p>
            <a:r>
              <a:rPr lang="en-US" dirty="0" smtClean="0"/>
              <a:t>ejb://nonPoliceEmployeeEJB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09" y="3623068"/>
            <a:ext cx="1974812" cy="98740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51" y="3623068"/>
            <a:ext cx="1974812" cy="98740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6461433" y="3373265"/>
            <a:ext cx="3365613" cy="138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83326" y="3422709"/>
            <a:ext cx="2950534" cy="118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98236" y="1288973"/>
            <a:ext cx="2603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Vice President Germany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Kaida</a:t>
            </a:r>
            <a:r>
              <a:rPr lang="en-US" dirty="0" smtClean="0"/>
              <a:t>, RAF</a:t>
            </a:r>
          </a:p>
          <a:p>
            <a:r>
              <a:rPr lang="en-US" dirty="0" smtClean="0"/>
              <a:t>Dr. Prof </a:t>
            </a:r>
            <a:r>
              <a:rPr lang="en-US" dirty="0" err="1" smtClean="0"/>
              <a:t>Juregen</a:t>
            </a:r>
            <a:r>
              <a:rPr lang="en-US" dirty="0" smtClean="0"/>
              <a:t> </a:t>
            </a:r>
            <a:r>
              <a:rPr lang="en-US" dirty="0" err="1" smtClean="0"/>
              <a:t>Zimmann</a:t>
            </a:r>
            <a:endParaRPr lang="en-US" dirty="0" smtClean="0"/>
          </a:p>
          <a:p>
            <a:r>
              <a:rPr lang="en-US" dirty="0" smtClean="0"/>
              <a:t>Ports Authority Hamburg 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076063" y="1677319"/>
            <a:ext cx="1786568" cy="73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920868" y="59495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JESUS </a:t>
            </a:r>
            <a:r>
              <a:rPr lang="en-US" dirty="0" err="1"/>
              <a:t>ibm.dmiler.apple.employe.juesue.rodriguz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20867" y="6204476"/>
            <a:ext cx="6668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JESUS </a:t>
            </a:r>
            <a:r>
              <a:rPr lang="en-US" dirty="0" err="1" smtClean="0"/>
              <a:t>ibm.demri.apple.accnetuer.touch.greenstamps.employee</a:t>
            </a:r>
            <a:r>
              <a:rPr lang="en-US" dirty="0" smtClean="0"/>
              <a:t>.?.?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47992" y="5099661"/>
            <a:ext cx="3964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</a:t>
            </a:r>
          </a:p>
          <a:p>
            <a:r>
              <a:rPr lang="en-US" dirty="0" smtClean="0"/>
              <a:t>2007 </a:t>
            </a:r>
            <a:r>
              <a:rPr lang="en-US" dirty="0" err="1" smtClean="0"/>
              <a:t>ibm.damielr.emplye.viging.romeeti</a:t>
            </a:r>
            <a:endParaRPr lang="en-US" dirty="0" smtClean="0"/>
          </a:p>
          <a:p>
            <a:r>
              <a:rPr lang="en-US" dirty="0" smtClean="0"/>
              <a:t>2007 </a:t>
            </a:r>
            <a:r>
              <a:rPr lang="en-US" dirty="0" err="1" smtClean="0"/>
              <a:t>Ibm.dmier.amazon.jeff.bezos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3477532">
            <a:off x="5455228" y="5631413"/>
            <a:ext cx="408526" cy="651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3477532">
            <a:off x="5538641" y="5734840"/>
            <a:ext cx="408526" cy="1140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3477532">
            <a:off x="6417666" y="5228493"/>
            <a:ext cx="408526" cy="665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982479" y="5211601"/>
            <a:ext cx="21074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</a:t>
            </a:r>
          </a:p>
          <a:p>
            <a:r>
              <a:rPr lang="en-US" dirty="0" smtClean="0"/>
              <a:t>Plain old Java Object</a:t>
            </a:r>
          </a:p>
          <a:p>
            <a:endParaRPr lang="en-US" dirty="0"/>
          </a:p>
          <a:p>
            <a:r>
              <a:rPr lang="en-US" sz="4800" b="1" dirty="0" smtClean="0"/>
              <a:t>MANY</a:t>
            </a:r>
            <a:endParaRPr lang="en-US" sz="4800" b="1" dirty="0"/>
          </a:p>
        </p:txBody>
      </p:sp>
      <p:sp>
        <p:nvSpPr>
          <p:cNvPr id="54" name="Rectangle 53"/>
          <p:cNvSpPr/>
          <p:nvPr/>
        </p:nvSpPr>
        <p:spPr>
          <a:xfrm>
            <a:off x="2007554" y="1861985"/>
            <a:ext cx="29931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ONE (EJB)</a:t>
            </a:r>
            <a:endParaRPr lang="en-US" sz="54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62699" y="5211601"/>
            <a:ext cx="1454226" cy="34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9298236" y="2013995"/>
            <a:ext cx="2603790" cy="10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585995" y="5829383"/>
            <a:ext cx="1238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904362" y="5561326"/>
            <a:ext cx="1510433" cy="49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298236" y="2210765"/>
            <a:ext cx="2426918" cy="16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62699" y="2210765"/>
            <a:ext cx="6061787" cy="46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62699" y="6412375"/>
            <a:ext cx="2979930" cy="254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75099" y="5611233"/>
            <a:ext cx="2214816" cy="21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470515" y="1111383"/>
            <a:ext cx="3356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WEBSERVICE</a:t>
            </a:r>
          </a:p>
          <a:p>
            <a:r>
              <a:rPr lang="en-US" dirty="0"/>
              <a:t>	</a:t>
            </a:r>
            <a:r>
              <a:rPr lang="en-US" dirty="0" smtClean="0"/>
              <a:t>1 EJB  cluster </a:t>
            </a:r>
            <a:r>
              <a:rPr lang="en-US" dirty="0" err="1" smtClean="0"/>
              <a:t>rmi-iiop</a:t>
            </a:r>
            <a:r>
              <a:rPr lang="en-US" dirty="0" smtClean="0"/>
              <a:t>://</a:t>
            </a:r>
          </a:p>
          <a:p>
            <a:r>
              <a:rPr lang="en-US" dirty="0"/>
              <a:t>	</a:t>
            </a:r>
            <a:r>
              <a:rPr lang="en-US" dirty="0" smtClean="0"/>
              <a:t>  ? database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4457921" y="1750638"/>
            <a:ext cx="1586132" cy="111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05738" y="18619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8055980" y="2034713"/>
            <a:ext cx="1020083" cy="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904362" y="2013995"/>
            <a:ext cx="1012722" cy="196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599990" y="1750638"/>
            <a:ext cx="104172" cy="48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08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7903" cy="5066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27903" y="506627"/>
            <a:ext cx="0" cy="635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38200" y="506627"/>
            <a:ext cx="9701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WHITE COLLAR</a:t>
            </a:r>
            <a:endParaRPr lang="en-US" sz="8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4906" y="242371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85469" y="2605355"/>
            <a:ext cx="91361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ibm.dmiler.appe.accneure.touch.greenstamps.employe.sabry.tozin</a:t>
            </a:r>
            <a:r>
              <a:rPr lang="en-US" dirty="0" smtClean="0"/>
              <a:t>:   He is using POJO</a:t>
            </a:r>
          </a:p>
          <a:p>
            <a:r>
              <a:rPr lang="en-US" dirty="0" smtClean="0"/>
              <a:t>1D8723:						What is POJO?</a:t>
            </a:r>
          </a:p>
          <a:p>
            <a:r>
              <a:rPr lang="en-US" dirty="0" err="1" smtClean="0"/>
              <a:t>ibm.dmiler.appe.accneure.touch.greenstamps.employe.sabry.tozin</a:t>
            </a:r>
            <a:r>
              <a:rPr lang="en-US" dirty="0" smtClean="0"/>
              <a:t>: Plan old objects on tomcat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425369" y="2605356"/>
            <a:ext cx="1432192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" idx="3"/>
          </p:cNvCxnSpPr>
          <p:nvPr/>
        </p:nvCxnSpPr>
        <p:spPr>
          <a:xfrm flipV="1">
            <a:off x="6566052" y="3067020"/>
            <a:ext cx="3655572" cy="184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96549" y="1035587"/>
            <a:ext cx="2897437" cy="92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60106" y="1079653"/>
            <a:ext cx="965859" cy="66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98" y="1079652"/>
            <a:ext cx="851473" cy="5973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19" y="1101234"/>
            <a:ext cx="1051809" cy="6448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32251" y="620088"/>
            <a:ext cx="332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Ibm.daimler.apple.accntuer.touch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8636" y="10007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2007/8</a:t>
            </a:r>
          </a:p>
          <a:p>
            <a:r>
              <a:rPr lang="en-US" dirty="0" smtClean="0"/>
              <a:t>JESUS </a:t>
            </a:r>
            <a:r>
              <a:rPr lang="en-US" dirty="0" err="1"/>
              <a:t>ibm.demri.apple.accnetuer.touch.greenstamps.employee</a:t>
            </a:r>
            <a:r>
              <a:rPr lang="en-US" dirty="0"/>
              <a:t>.?.?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99322" y="1192192"/>
            <a:ext cx="223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PRESENTATION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7425369" y="3251688"/>
            <a:ext cx="2667755" cy="12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792785" y="4280609"/>
            <a:ext cx="1301881" cy="920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66519" y="3805684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Ibm.daimler.apple.accntuer.touch.greenstamps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000527" y="3805684"/>
            <a:ext cx="1469984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124" y="4509937"/>
            <a:ext cx="438150" cy="438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285" y="4391226"/>
            <a:ext cx="919818" cy="572897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196549" y="4280609"/>
            <a:ext cx="1329416" cy="82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27903" y="611704"/>
            <a:ext cx="11364097" cy="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7903" y="5382228"/>
            <a:ext cx="11475986" cy="34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92785" y="4280609"/>
            <a:ext cx="1110567" cy="820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847635" y="1079652"/>
            <a:ext cx="1945150" cy="844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792785" y="989420"/>
            <a:ext cx="738489" cy="11518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9</cp:revision>
  <dcterms:created xsi:type="dcterms:W3CDTF">2023-03-28T14:53:19Z</dcterms:created>
  <dcterms:modified xsi:type="dcterms:W3CDTF">2023-03-28T18:30:53Z</dcterms:modified>
</cp:coreProperties>
</file>