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F79F-CDFB-4447-9D3B-0A5A32026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AE043-271C-4FEB-A6A9-8F80EFDA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38F9E-FDB9-4427-BA2F-AC5AADD6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425-A8E4-4F53-8B09-0886537BAC8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26EB-3D49-4BDD-A13A-74EED4CB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24E33-FE87-4A59-8667-116FCDA8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F7DF-C492-4F04-89FD-7C02A63F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5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6A98-6AB0-49DF-B502-8031ED97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0068B-D666-491D-9274-4D1F149C6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F2E3B-2EE6-425D-A515-5A78DEA3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425-A8E4-4F53-8B09-0886537BAC8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40CE0-1CD9-436F-8A68-9214A099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B9744-7F3A-43F7-916A-99C1F3FE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F7DF-C492-4F04-89FD-7C02A63F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41950B-D994-41F5-80AF-8118222F8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75B21-B3B1-4F06-B6E6-9CF3B20C9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8A36B-FF5E-4823-91AF-FB260AF1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425-A8E4-4F53-8B09-0886537BAC8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8CBF8-C214-4B39-BE57-BA3B878A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DA128-0518-47C0-80B1-B1A13396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F7DF-C492-4F04-89FD-7C02A63F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5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1C6E-D52E-4517-A11D-93583ADF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BB32A-10FE-414A-AA7E-DC9C12899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02D51-1FCF-48E4-B2E1-808E5B35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425-A8E4-4F53-8B09-0886537BAC8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9E7CA-3CFE-4821-A5EE-81544D6C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A93E7-F7BB-4065-A5EF-DC43804D8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F7DF-C492-4F04-89FD-7C02A63F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089D-0C0C-41AF-9AD2-35E549A3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BFA21-BA9F-469B-85A8-EFD689C5A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E70D8-2F9D-4E5F-9AFC-7C72B156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425-A8E4-4F53-8B09-0886537BAC8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6A792-BD59-4C79-9E9B-5796F9296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78D5B-9FB6-49EE-B0C7-494995E1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F7DF-C492-4F04-89FD-7C02A63F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13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4C5A2-FC68-4C7A-A36A-16879923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F1AF0-7F22-45A7-827F-5DAD761F4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D6B80-0173-4C64-A467-6843E52FD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978AB-89B7-4EEE-A746-C4D45BB0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425-A8E4-4F53-8B09-0886537BAC8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DB592-9B45-4F3A-83F1-DDE6C0D8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CAE18-2D64-45DB-AD32-311BCFFD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F7DF-C492-4F04-89FD-7C02A63F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1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CFC6-0784-4EB2-9A51-88C58EAA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857EE-94A1-4EC3-8AE5-DC9F23922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103C0-4391-4411-BED4-A6A52AFFA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C3094-0892-45C4-B559-B5F2E797D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0CBF8-06E6-4657-8999-07CC0A203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EF2D7-0931-422B-B519-1F386D67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425-A8E4-4F53-8B09-0886537BAC8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18758-513C-4568-9BCB-A9403064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8C7BD-02C7-4B6A-B5E3-74E278AE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F7DF-C492-4F04-89FD-7C02A63F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6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9EDA-9FD6-4659-A477-7AC5EE20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2FA2A-936C-49F3-98CB-DE8817A7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425-A8E4-4F53-8B09-0886537BAC8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B083B-5090-468A-919E-CC49DD07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F68CA-13EB-4C3D-87DD-5B4DA4C5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F7DF-C492-4F04-89FD-7C02A63F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8DB31-E4C5-4EC3-AB9A-5FF7F516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425-A8E4-4F53-8B09-0886537BAC8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DBCB8-DEAE-4DDD-A6BB-0EB012BB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71FF4-1D6E-4B0E-A878-537ACE0C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F7DF-C492-4F04-89FD-7C02A63F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2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C66A-562A-4C12-A47C-B167A464A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CD69B-1FCF-4AA7-8EB6-810B3C8CE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6BFA8-670B-4FF7-9E0D-F5C85C7AF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3B95A-409F-4629-AADE-9B66FA05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425-A8E4-4F53-8B09-0886537BAC8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788CC-6588-4BA3-A667-1F8B658E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6CE55-FF91-4DAF-A541-3CB96CAB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F7DF-C492-4F04-89FD-7C02A63F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6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11C6-E5E0-4F2F-A83E-13C56B9E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0F9E3-0E95-4BC7-8B4E-2FB5D5ED5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8670F-C106-4574-9939-E2BB87FD6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2DEBC-3DCF-4BAF-86E8-D35213C25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ED425-A8E4-4F53-8B09-0886537BAC8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33996-2ABC-4C27-9943-D71C2541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01034-0EA5-4F6C-8936-639D9D92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F7DF-C492-4F04-89FD-7C02A63F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4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FD051-E3B9-4B13-9042-C2084474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B2C6E-8BEC-491F-B122-08B3A1C16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16705-CAA3-4CAA-8CE2-501D1C521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ED425-A8E4-4F53-8B09-0886537BAC82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DBE18-36A1-495F-8F04-D1931100D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7CC01-83B0-408D-B200-1E328243D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6F7DF-C492-4F04-89FD-7C02A63F1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4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4FEED9-4E48-4DEC-868D-F68FEBAC06FA}"/>
              </a:ext>
            </a:extLst>
          </p:cNvPr>
          <p:cNvSpPr/>
          <p:nvPr/>
        </p:nvSpPr>
        <p:spPr>
          <a:xfrm>
            <a:off x="0" y="0"/>
            <a:ext cx="511728" cy="159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A0D110-0C1D-44CF-8E25-771186730107}"/>
              </a:ext>
            </a:extLst>
          </p:cNvPr>
          <p:cNvCxnSpPr>
            <a:stCxn id="4" idx="3"/>
          </p:cNvCxnSpPr>
          <p:nvPr/>
        </p:nvCxnSpPr>
        <p:spPr>
          <a:xfrm>
            <a:off x="511728" y="79696"/>
            <a:ext cx="0" cy="6778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E6B3FE-9DFD-4942-A676-3C4D79904B71}"/>
              </a:ext>
            </a:extLst>
          </p:cNvPr>
          <p:cNvSpPr txBox="1"/>
          <p:nvPr/>
        </p:nvSpPr>
        <p:spPr>
          <a:xfrm>
            <a:off x="698500" y="159391"/>
            <a:ext cx="74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69C555-E7F0-4AA2-B748-FA4FB639DD65}"/>
              </a:ext>
            </a:extLst>
          </p:cNvPr>
          <p:cNvSpPr txBox="1"/>
          <p:nvPr/>
        </p:nvSpPr>
        <p:spPr>
          <a:xfrm>
            <a:off x="9601200" y="0"/>
            <a:ext cx="268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ATOMCLOCK(</a:t>
            </a:r>
            <a:r>
              <a:rPr lang="en-US" dirty="0"/>
              <a:t>quartz Circle)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92A5B0-4AB2-4896-B8FB-E11599DD30B1}"/>
              </a:ext>
            </a:extLst>
          </p:cNvPr>
          <p:cNvSpPr txBox="1"/>
          <p:nvPr/>
        </p:nvSpPr>
        <p:spPr>
          <a:xfrm>
            <a:off x="2946400" y="838200"/>
            <a:ext cx="9797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B3AC96-D8FA-4F3B-A955-F00227E8D879}"/>
              </a:ext>
            </a:extLst>
          </p:cNvPr>
          <p:cNvSpPr txBox="1"/>
          <p:nvPr/>
        </p:nvSpPr>
        <p:spPr>
          <a:xfrm>
            <a:off x="4495800" y="1623030"/>
            <a:ext cx="6686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2013/4 </a:t>
            </a:r>
            <a:r>
              <a:rPr lang="en-US" strike="sngStrike" dirty="0"/>
              <a:t>Soviet </a:t>
            </a:r>
            <a:r>
              <a:rPr lang="en-US" strike="sngStrike" dirty="0" err="1"/>
              <a:t>Uniion</a:t>
            </a:r>
            <a:r>
              <a:rPr lang="en-US" strike="sngStrike" dirty="0"/>
              <a:t>(</a:t>
            </a:r>
            <a:r>
              <a:rPr lang="en-US" strike="sngStrike" dirty="0" err="1"/>
              <a:t>ipx</a:t>
            </a:r>
            <a:r>
              <a:rPr lang="en-US" strike="sngStrike" dirty="0"/>
              <a:t> </a:t>
            </a:r>
            <a:r>
              <a:rPr lang="en-US" strike="sngStrike" dirty="0" err="1"/>
              <a:t>mika</a:t>
            </a:r>
            <a:r>
              <a:rPr lang="en-US" strike="sngStrike" dirty="0"/>
              <a:t> </a:t>
            </a:r>
            <a:r>
              <a:rPr lang="en-US" strike="sngStrike" dirty="0" err="1"/>
              <a:t>kindergarnter</a:t>
            </a:r>
            <a:r>
              <a:rPr lang="en-US" dirty="0" err="1"/>
              <a:t>.PENTAON.BASE</a:t>
            </a:r>
            <a:r>
              <a:rPr lang="en-US" dirty="0"/>
              <a:t>) OMAHA</a:t>
            </a:r>
          </a:p>
          <a:p>
            <a:r>
              <a:rPr lang="en-US" dirty="0"/>
              <a:t>1983/4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D313C9-1E2A-454B-8892-5E08E506E821}"/>
              </a:ext>
            </a:extLst>
          </p:cNvPr>
          <p:cNvSpPr txBox="1"/>
          <p:nvPr/>
        </p:nvSpPr>
        <p:spPr>
          <a:xfrm>
            <a:off x="4495800" y="838200"/>
            <a:ext cx="2817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phil</a:t>
            </a:r>
            <a:r>
              <a:rPr lang="en-US" dirty="0"/>
              <a:t>(Guy sells </a:t>
            </a:r>
            <a:r>
              <a:rPr lang="en-US" dirty="0" err="1"/>
              <a:t>coputer</a:t>
            </a:r>
            <a:r>
              <a:rPr lang="en-US" dirty="0"/>
              <a:t> parts)</a:t>
            </a:r>
          </a:p>
          <a:p>
            <a:r>
              <a:rPr lang="en-US" dirty="0"/>
              <a:t> </a:t>
            </a:r>
            <a:r>
              <a:rPr lang="en-US" strike="sngStrike" dirty="0" err="1"/>
              <a:t>redtruck</a:t>
            </a:r>
            <a:r>
              <a:rPr lang="en-US" dirty="0"/>
              <a:t>   wife </a:t>
            </a:r>
            <a:r>
              <a:rPr lang="en-US" dirty="0" err="1"/>
              <a:t>jenny:blond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2BC376-04E8-4FE0-BF3E-F9CF825C5FF7}"/>
              </a:ext>
            </a:extLst>
          </p:cNvPr>
          <p:cNvCxnSpPr>
            <a:cxnSpLocks/>
          </p:cNvCxnSpPr>
          <p:nvPr/>
        </p:nvCxnSpPr>
        <p:spPr>
          <a:xfrm flipH="1">
            <a:off x="5499100" y="1320800"/>
            <a:ext cx="18138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A013F9-3E94-463A-A68F-76616BE89DE1}"/>
              </a:ext>
            </a:extLst>
          </p:cNvPr>
          <p:cNvCxnSpPr/>
          <p:nvPr/>
        </p:nvCxnSpPr>
        <p:spPr>
          <a:xfrm>
            <a:off x="5080000" y="996181"/>
            <a:ext cx="2095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C7F7F6-BC9A-4EC3-8367-97C1A0DA7C79}"/>
              </a:ext>
            </a:extLst>
          </p:cNvPr>
          <p:cNvSpPr txBox="1"/>
          <p:nvPr/>
        </p:nvSpPr>
        <p:spPr>
          <a:xfrm>
            <a:off x="7839023" y="838200"/>
            <a:ext cx="362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Sovietn</a:t>
            </a:r>
            <a:r>
              <a:rPr lang="en-US" dirty="0"/>
              <a:t> </a:t>
            </a:r>
            <a:r>
              <a:rPr lang="en-US" dirty="0" err="1"/>
              <a:t>Uion</a:t>
            </a:r>
            <a:r>
              <a:rPr lang="en-US" dirty="0"/>
              <a:t>(</a:t>
            </a:r>
            <a:r>
              <a:rPr lang="en-US" dirty="0" err="1"/>
              <a:t>nonPiceWife</a:t>
            </a:r>
            <a:r>
              <a:rPr lang="en-US" dirty="0"/>
              <a:t>(</a:t>
            </a:r>
            <a:r>
              <a:rPr lang="en-US" dirty="0" err="1"/>
              <a:t>micheala</a:t>
            </a:r>
            <a:r>
              <a:rPr lang="en-US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1412AE-BAB4-4BA8-A999-F88D46689108}"/>
              </a:ext>
            </a:extLst>
          </p:cNvPr>
          <p:cNvSpPr txBox="1"/>
          <p:nvPr/>
        </p:nvSpPr>
        <p:spPr>
          <a:xfrm>
            <a:off x="4510355" y="528723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G/GI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857290-D8B1-4AE4-AD25-77CF57504771}"/>
              </a:ext>
            </a:extLst>
          </p:cNvPr>
          <p:cNvCxnSpPr>
            <a:stCxn id="18" idx="3"/>
          </p:cNvCxnSpPr>
          <p:nvPr/>
        </p:nvCxnSpPr>
        <p:spPr>
          <a:xfrm>
            <a:off x="5134244" y="713389"/>
            <a:ext cx="2574656" cy="282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0AE45E-1336-483A-988D-CBA7BBBAFED4}"/>
              </a:ext>
            </a:extLst>
          </p:cNvPr>
          <p:cNvCxnSpPr/>
          <p:nvPr/>
        </p:nvCxnSpPr>
        <p:spPr>
          <a:xfrm flipH="1">
            <a:off x="10377772" y="1017095"/>
            <a:ext cx="1302500" cy="32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CD6B69-27B9-47E5-8720-1EA2D64EB2F7}"/>
              </a:ext>
            </a:extLst>
          </p:cNvPr>
          <p:cNvCxnSpPr/>
          <p:nvPr/>
        </p:nvCxnSpPr>
        <p:spPr>
          <a:xfrm flipV="1">
            <a:off x="7882626" y="996181"/>
            <a:ext cx="1185174" cy="165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576B967-0C59-4473-8F1F-DD34692BA63E}"/>
              </a:ext>
            </a:extLst>
          </p:cNvPr>
          <p:cNvSpPr txBox="1"/>
          <p:nvPr/>
        </p:nvSpPr>
        <p:spPr>
          <a:xfrm>
            <a:off x="5384800" y="2654300"/>
            <a:ext cx="5721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Ipx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phil</a:t>
            </a:r>
            <a:r>
              <a:rPr lang="en-US" dirty="0"/>
              <a:t>(</a:t>
            </a:r>
            <a:r>
              <a:rPr lang="en-US" dirty="0" err="1"/>
              <a:t>redtruck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 err="1"/>
              <a:t>ibm.dmiler.pater.profile.emploey.steve.breedlove</a:t>
            </a:r>
            <a:endParaRPr lang="en-US" dirty="0"/>
          </a:p>
          <a:p>
            <a:r>
              <a:rPr lang="en-US" dirty="0"/>
              <a:t>		took one summer to fix a truck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BC406D-5BF3-41AF-AB7F-0EB0C2AB204F}"/>
              </a:ext>
            </a:extLst>
          </p:cNvPr>
          <p:cNvCxnSpPr/>
          <p:nvPr/>
        </p:nvCxnSpPr>
        <p:spPr>
          <a:xfrm>
            <a:off x="7048500" y="2931299"/>
            <a:ext cx="790523" cy="323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Down 27">
            <a:extLst>
              <a:ext uri="{FF2B5EF4-FFF2-40B4-BE49-F238E27FC236}">
                <a16:creationId xmlns:a16="http://schemas.microsoft.com/office/drawing/2014/main" id="{649BF257-B463-4061-9148-86F93B3E1E82}"/>
              </a:ext>
            </a:extLst>
          </p:cNvPr>
          <p:cNvSpPr/>
          <p:nvPr/>
        </p:nvSpPr>
        <p:spPr>
          <a:xfrm rot="19363916">
            <a:off x="5526224" y="1973063"/>
            <a:ext cx="1790696" cy="1423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E56FEADF-DC2E-4384-A9D2-1D92A68267B3}"/>
              </a:ext>
            </a:extLst>
          </p:cNvPr>
          <p:cNvSpPr/>
          <p:nvPr/>
        </p:nvSpPr>
        <p:spPr>
          <a:xfrm rot="8476637">
            <a:off x="4762056" y="1234399"/>
            <a:ext cx="1790696" cy="142359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93B11A-5C5C-4641-84B0-B04EE500E35D}"/>
              </a:ext>
            </a:extLst>
          </p:cNvPr>
          <p:cNvCxnSpPr>
            <a:cxnSpLocks/>
          </p:cNvCxnSpPr>
          <p:nvPr/>
        </p:nvCxnSpPr>
        <p:spPr>
          <a:xfrm flipH="1">
            <a:off x="7312981" y="3639403"/>
            <a:ext cx="2961319" cy="37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3655CBA-D18F-4E54-9249-C624E3EE79AF}"/>
              </a:ext>
            </a:extLst>
          </p:cNvPr>
          <p:cNvSpPr/>
          <p:nvPr/>
        </p:nvSpPr>
        <p:spPr>
          <a:xfrm>
            <a:off x="3069781" y="4131628"/>
            <a:ext cx="17525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/>
              <a:t>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D62198-0341-43AC-823F-FAC8EA331150}"/>
              </a:ext>
            </a:extLst>
          </p:cNvPr>
          <p:cNvSpPr txBox="1"/>
          <p:nvPr/>
        </p:nvSpPr>
        <p:spPr>
          <a:xfrm>
            <a:off x="5080000" y="4835097"/>
            <a:ext cx="318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Ibm.damiler.realplayer.facebook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13BF0EB-9E09-4993-A234-D430E2495EBF}"/>
              </a:ext>
            </a:extLst>
          </p:cNvPr>
          <p:cNvCxnSpPr>
            <a:endCxn id="35" idx="1"/>
          </p:cNvCxnSpPr>
          <p:nvPr/>
        </p:nvCxnSpPr>
        <p:spPr>
          <a:xfrm flipH="1">
            <a:off x="5080000" y="5019763"/>
            <a:ext cx="3492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BFFF9C7-C08C-4E36-ADF2-043A9D9E3135}"/>
              </a:ext>
            </a:extLst>
          </p:cNvPr>
          <p:cNvSpPr txBox="1"/>
          <p:nvPr/>
        </p:nvSpPr>
        <p:spPr>
          <a:xfrm>
            <a:off x="1072032" y="4622800"/>
            <a:ext cx="198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Dr. Rice</a:t>
            </a:r>
          </a:p>
          <a:p>
            <a:r>
              <a:rPr lang="en-US" dirty="0"/>
              <a:t>Stanford, California</a:t>
            </a:r>
          </a:p>
        </p:txBody>
      </p:sp>
    </p:spTree>
    <p:extLst>
      <p:ext uri="{BB962C8B-B14F-4D97-AF65-F5344CB8AC3E}">
        <p14:creationId xmlns:p14="http://schemas.microsoft.com/office/powerpoint/2010/main" val="4661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4FEED9-4E48-4DEC-868D-F68FEBAC06FA}"/>
              </a:ext>
            </a:extLst>
          </p:cNvPr>
          <p:cNvSpPr/>
          <p:nvPr/>
        </p:nvSpPr>
        <p:spPr>
          <a:xfrm>
            <a:off x="0" y="0"/>
            <a:ext cx="511728" cy="159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A0D110-0C1D-44CF-8E25-771186730107}"/>
              </a:ext>
            </a:extLst>
          </p:cNvPr>
          <p:cNvCxnSpPr>
            <a:stCxn id="4" idx="3"/>
          </p:cNvCxnSpPr>
          <p:nvPr/>
        </p:nvCxnSpPr>
        <p:spPr>
          <a:xfrm>
            <a:off x="511728" y="79696"/>
            <a:ext cx="0" cy="6778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E6B3FE-9DFD-4942-A676-3C4D79904B71}"/>
              </a:ext>
            </a:extLst>
          </p:cNvPr>
          <p:cNvSpPr txBox="1"/>
          <p:nvPr/>
        </p:nvSpPr>
        <p:spPr>
          <a:xfrm>
            <a:off x="573596" y="-25275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TECHNOLGY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0F8799-2F76-470F-93C1-37D618013017}"/>
              </a:ext>
            </a:extLst>
          </p:cNvPr>
          <p:cNvSpPr/>
          <p:nvPr/>
        </p:nvSpPr>
        <p:spPr>
          <a:xfrm>
            <a:off x="4656567" y="3244334"/>
            <a:ext cx="2878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https://bit.ly/nonPoliceTivoli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8B49D7-555C-4D7F-BB56-1A630AA65E92}"/>
              </a:ext>
            </a:extLst>
          </p:cNvPr>
          <p:cNvSpPr txBox="1"/>
          <p:nvPr/>
        </p:nvSpPr>
        <p:spPr>
          <a:xfrm>
            <a:off x="4775200" y="2692400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41.MLK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051242-F2EB-4EEA-A01E-AB445C9CB862}"/>
              </a:ext>
            </a:extLst>
          </p:cNvPr>
          <p:cNvSpPr/>
          <p:nvPr/>
        </p:nvSpPr>
        <p:spPr>
          <a:xfrm>
            <a:off x="4656567" y="3244334"/>
            <a:ext cx="2878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https://bit.ly/nonPoliceTivoli</a:t>
            </a:r>
          </a:p>
        </p:txBody>
      </p:sp>
    </p:spTree>
    <p:extLst>
      <p:ext uri="{BB962C8B-B14F-4D97-AF65-F5344CB8AC3E}">
        <p14:creationId xmlns:p14="http://schemas.microsoft.com/office/powerpoint/2010/main" val="197299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4FEED9-4E48-4DEC-868D-F68FEBAC06FA}"/>
              </a:ext>
            </a:extLst>
          </p:cNvPr>
          <p:cNvSpPr/>
          <p:nvPr/>
        </p:nvSpPr>
        <p:spPr>
          <a:xfrm>
            <a:off x="0" y="0"/>
            <a:ext cx="511728" cy="159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FBI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A0D110-0C1D-44CF-8E25-771186730107}"/>
              </a:ext>
            </a:extLst>
          </p:cNvPr>
          <p:cNvCxnSpPr>
            <a:stCxn id="4" idx="3"/>
          </p:cNvCxnSpPr>
          <p:nvPr/>
        </p:nvCxnSpPr>
        <p:spPr>
          <a:xfrm>
            <a:off x="511728" y="79696"/>
            <a:ext cx="0" cy="6778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E6B3FE-9DFD-4942-A676-3C4D79904B71}"/>
              </a:ext>
            </a:extLst>
          </p:cNvPr>
          <p:cNvSpPr txBox="1"/>
          <p:nvPr/>
        </p:nvSpPr>
        <p:spPr>
          <a:xfrm>
            <a:off x="573596" y="-25275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TECHNOLGY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757691-6AF3-43CC-B88B-E96FA4205E9F}"/>
              </a:ext>
            </a:extLst>
          </p:cNvPr>
          <p:cNvSpPr/>
          <p:nvPr/>
        </p:nvSpPr>
        <p:spPr>
          <a:xfrm>
            <a:off x="3998759" y="3244334"/>
            <a:ext cx="4194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ibm.dmailer.partner.proflics.clinent.granite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8A14D-9E45-4B5A-A32E-A81F197CA911}"/>
              </a:ext>
            </a:extLst>
          </p:cNvPr>
          <p:cNvSpPr txBox="1"/>
          <p:nvPr/>
        </p:nvSpPr>
        <p:spPr>
          <a:xfrm>
            <a:off x="1407479" y="220946"/>
            <a:ext cx="74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86265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122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Custom-tc-cen07</dc:creator>
  <cp:lastModifiedBy>Custom-tc-cen07</cp:lastModifiedBy>
  <cp:revision>2</cp:revision>
  <dcterms:created xsi:type="dcterms:W3CDTF">2023-04-05T20:56:41Z</dcterms:created>
  <dcterms:modified xsi:type="dcterms:W3CDTF">2023-04-05T21:27:46Z</dcterms:modified>
</cp:coreProperties>
</file>