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3" r:id="rId4"/>
    <p:sldId id="264" r:id="rId5"/>
    <p:sldId id="265" r:id="rId6"/>
    <p:sldId id="262" r:id="rId7"/>
    <p:sldId id="258" r:id="rId8"/>
    <p:sldId id="259" r:id="rId9"/>
    <p:sldId id="260" r:id="rId10"/>
    <p:sldId id="261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9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DC65-87E9-4A65-971B-15D69BE5E1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3958-63D7-4823-8878-2C059F2E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445818" y="2541716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9270381" y="5068845"/>
            <a:ext cx="1320800" cy="1231900"/>
          </a:xfrm>
          <a:prstGeom prst="cub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0591181" y="4659700"/>
            <a:ext cx="1320800" cy="1231900"/>
          </a:xfrm>
          <a:prstGeom prst="cube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5"/>
            <a:ext cx="10212225" cy="1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600" y="17782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Sheriffs Office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2260600" y="4648886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66618" y="5090984"/>
            <a:ext cx="26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/WP  portal content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445818" y="3060700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785100" y="3365500"/>
            <a:ext cx="1320800" cy="1231900"/>
          </a:xfrm>
          <a:prstGeom prst="cub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106112" y="3276600"/>
            <a:ext cx="1320800" cy="1231900"/>
          </a:xfrm>
          <a:prstGeom prst="cube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2225" cy="1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600" y="17782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Inmate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1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2225" cy="1790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37" y="2681287"/>
            <a:ext cx="8239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5"/>
            <a:ext cx="10212225" cy="1790950"/>
          </a:xfrm>
          <a:prstGeom prst="rect">
            <a:avLst/>
          </a:prstGeom>
        </p:spPr>
      </p:pic>
      <p:sp>
        <p:nvSpPr>
          <p:cNvPr id="10" name="Cube 9"/>
          <p:cNvSpPr/>
          <p:nvPr/>
        </p:nvSpPr>
        <p:spPr>
          <a:xfrm>
            <a:off x="2050535" y="2201750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4964" y="2298357"/>
            <a:ext cx="26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/WP  portal content items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48136" y="3244334"/>
            <a:ext cx="429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https://www.cdcr.ca.gov/facility-locator/sq/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24964" y="3613666"/>
            <a:ext cx="462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https://www.cdcr.ca.gov/about-cdcr/secretary/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445818" y="3060700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785100" y="3365500"/>
            <a:ext cx="1320800" cy="1231900"/>
          </a:xfrm>
          <a:prstGeom prst="cub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106112" y="3276600"/>
            <a:ext cx="1320800" cy="1231900"/>
          </a:xfrm>
          <a:prstGeom prst="cube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2225" cy="1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600" y="17782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Jury </a:t>
            </a:r>
            <a:r>
              <a:rPr lang="en-US" dirty="0" err="1" smtClean="0"/>
              <a:t>Serviecs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4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445818" y="3060700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785100" y="3365500"/>
            <a:ext cx="1320800" cy="1231900"/>
          </a:xfrm>
          <a:prstGeom prst="cub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106112" y="3276600"/>
            <a:ext cx="1320800" cy="1231900"/>
          </a:xfrm>
          <a:prstGeom prst="cube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2225" cy="1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600" y="17782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Passport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445818" y="3060700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785100" y="3365500"/>
            <a:ext cx="1320800" cy="1231900"/>
          </a:xfrm>
          <a:prstGeom prst="cub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106112" y="3276600"/>
            <a:ext cx="1320800" cy="1231900"/>
          </a:xfrm>
          <a:prstGeom prst="cube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2225" cy="1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600" y="17782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Marriage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1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445818" y="3060700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785100" y="3365500"/>
            <a:ext cx="1320800" cy="1231900"/>
          </a:xfrm>
          <a:prstGeom prst="cub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106112" y="3276600"/>
            <a:ext cx="1320800" cy="1231900"/>
          </a:xfrm>
          <a:prstGeom prst="cube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2225" cy="1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600" y="17782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Commissioners Court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6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445818" y="3060700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785100" y="3365500"/>
            <a:ext cx="1320800" cy="1231900"/>
          </a:xfrm>
          <a:prstGeom prst="cub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106112" y="3276600"/>
            <a:ext cx="1320800" cy="1231900"/>
          </a:xfrm>
          <a:prstGeom prst="cube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2225" cy="1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600" y="17782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Courts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445818" y="3060700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785100" y="3365500"/>
            <a:ext cx="1320800" cy="1231900"/>
          </a:xfrm>
          <a:prstGeom prst="cub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106112" y="3276600"/>
            <a:ext cx="1320800" cy="1231900"/>
          </a:xfrm>
          <a:prstGeom prst="cube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2225" cy="1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600" y="17782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5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445818" y="3060700"/>
            <a:ext cx="1320800" cy="1231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785100" y="3365500"/>
            <a:ext cx="1320800" cy="1231900"/>
          </a:xfrm>
          <a:prstGeom prst="cube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106112" y="3276600"/>
            <a:ext cx="1320800" cy="1231900"/>
          </a:xfrm>
          <a:prstGeom prst="cube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2225" cy="1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600" y="17782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2009" y="3244334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Inmate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0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</cp:revision>
  <dcterms:created xsi:type="dcterms:W3CDTF">2023-03-23T13:55:11Z</dcterms:created>
  <dcterms:modified xsi:type="dcterms:W3CDTF">2023-03-23T14:35:02Z</dcterms:modified>
</cp:coreProperties>
</file>