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4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01C6-7EC9-46F5-902E-B4D5CE4505E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7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8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6.jpg"/><Relationship Id="rId7" Type="http://schemas.openxmlformats.org/officeDocument/2006/relationships/image" Target="../media/image15.png"/><Relationship Id="rId12" Type="http://schemas.openxmlformats.org/officeDocument/2006/relationships/hyperlink" Target="https://ics2wsa.ic3.com/commerce/1.x/transactionProcessor/CyberSourceTransaction_1.207.wsd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jpg"/><Relationship Id="rId5" Type="http://schemas.openxmlformats.org/officeDocument/2006/relationships/image" Target="../media/image13.jp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29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22.jp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5" Type="http://schemas.openxmlformats.org/officeDocument/2006/relationships/image" Target="../media/image32.jpeg"/><Relationship Id="rId10" Type="http://schemas.openxmlformats.org/officeDocument/2006/relationships/image" Target="../media/image25.png"/><Relationship Id="rId4" Type="http://schemas.openxmlformats.org/officeDocument/2006/relationships/image" Target="../media/image6.jpg"/><Relationship Id="rId9" Type="http://schemas.openxmlformats.org/officeDocument/2006/relationships/image" Target="../media/image1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.png"/><Relationship Id="rId7" Type="http://schemas.openxmlformats.org/officeDocument/2006/relationships/image" Target="../media/image3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jpg"/><Relationship Id="rId4" Type="http://schemas.openxmlformats.org/officeDocument/2006/relationships/image" Target="../media/image34.jp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5" y="508657"/>
            <a:ext cx="10687643" cy="6240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</p:spTree>
    <p:extLst>
      <p:ext uri="{BB962C8B-B14F-4D97-AF65-F5344CB8AC3E}">
        <p14:creationId xmlns:p14="http://schemas.microsoft.com/office/powerpoint/2010/main" val="329249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193" y="0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11375586" y="508823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2023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2044" y="1044820"/>
            <a:ext cx="2952434" cy="53889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089" y="5255046"/>
            <a:ext cx="2468203" cy="1421369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16200000">
            <a:off x="5624969" y="4518331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847" y="552365"/>
            <a:ext cx="2486905" cy="1396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80159" y="3228103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11:00  Development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980159" y="12054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03:30  Clean Desk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80159" y="1574823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03:00  Quality Assurance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980159" y="4522498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08:00 Web Service Method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860" y="563265"/>
            <a:ext cx="2664076" cy="14869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80159" y="1967456"/>
            <a:ext cx="278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02:30  Web Service Method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980159" y="2406995"/>
            <a:ext cx="2516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02:00 Deploy Mainframe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980159" y="3679879"/>
            <a:ext cx="321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10:00 Database Access Software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980159" y="413928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09:00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980159" y="2846534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01:30  Quality Assurance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540607" y="87815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193" y="0"/>
            <a:ext cx="1812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Partner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11375586" y="508823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2023</a:t>
            </a:r>
            <a:endParaRPr lang="en-US" sz="36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551" y="2808555"/>
            <a:ext cx="5231510" cy="3041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12" y="1061370"/>
            <a:ext cx="2486905" cy="1396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80159" y="3228103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11:00  Development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980159" y="12054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03:30  Clean Desk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80159" y="1574823"/>
            <a:ext cx="3404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03:00  Report &amp; Quality Assurance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980159" y="4522498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08:00 Web Service Method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876" y="1061370"/>
            <a:ext cx="2664076" cy="14869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80159" y="1967456"/>
            <a:ext cx="278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02:30  Web Service Method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980159" y="2406995"/>
            <a:ext cx="2516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02:00 Deploy Mainframe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980159" y="3679879"/>
            <a:ext cx="321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10:00 Database Access Software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980159" y="4139289"/>
            <a:ext cx="1834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09:00 Newspaper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980159" y="2846534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01:30  Quality Assurance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55868" y="79112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Schedule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12" y="774767"/>
            <a:ext cx="2629153" cy="3633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173" y="4015248"/>
            <a:ext cx="1439204" cy="63526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10800000">
            <a:off x="8597756" y="4140449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9173" y="3228103"/>
            <a:ext cx="1439203" cy="706910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 rot="10800000">
            <a:off x="8575104" y="3597985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9040" y="2956717"/>
            <a:ext cx="844496" cy="451535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10800000">
            <a:off x="8584496" y="3045061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12" y="1838716"/>
            <a:ext cx="824781" cy="474968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 rot="10800000">
            <a:off x="8610287" y="1885889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844" y="4579156"/>
            <a:ext cx="824781" cy="474968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 rot="10800000">
            <a:off x="8584496" y="4636371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1372" y="2414219"/>
            <a:ext cx="844496" cy="451535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10800000">
            <a:off x="8580456" y="2414655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4875" y="1388253"/>
            <a:ext cx="964530" cy="486947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8597755" y="1511613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3331" y="101600"/>
            <a:ext cx="927105" cy="97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1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9892887" y="563265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WATER(N. </a:t>
            </a:r>
            <a:r>
              <a:rPr lang="en-US" b="1" dirty="0" err="1" smtClean="0"/>
              <a:t>Brancifort</a:t>
            </a:r>
            <a:r>
              <a:rPr lang="en-US" b="1" dirty="0" smtClean="0"/>
              <a:t>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2000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2044" y="1044820"/>
            <a:ext cx="2952434" cy="53889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61" y="3970997"/>
            <a:ext cx="404833" cy="547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54" y="1685925"/>
            <a:ext cx="2619375" cy="174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18" y="1685925"/>
            <a:ext cx="3102258" cy="17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04" y="1595437"/>
            <a:ext cx="2371725" cy="1924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53" y="3603382"/>
            <a:ext cx="2619375" cy="1743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5218" y="3603381"/>
            <a:ext cx="3102259" cy="174744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939621" y="1044820"/>
            <a:ext cx="1904908" cy="281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55218" y="1371600"/>
            <a:ext cx="3102258" cy="196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612923" y="1371600"/>
            <a:ext cx="2480882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844529" y="3603381"/>
            <a:ext cx="3434324" cy="174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155723" y="3603381"/>
            <a:ext cx="2938082" cy="174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74" y="265828"/>
            <a:ext cx="2129662" cy="11926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68" y="238972"/>
            <a:ext cx="1159485" cy="11594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93" y="319986"/>
            <a:ext cx="1075591" cy="107559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6485268" y="101600"/>
            <a:ext cx="1310578" cy="149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153098" y="265828"/>
            <a:ext cx="1507855" cy="90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2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9892887" y="563265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WATER(N. </a:t>
            </a:r>
            <a:r>
              <a:rPr lang="en-US" b="1" dirty="0" err="1" smtClean="0"/>
              <a:t>Brancifort</a:t>
            </a:r>
            <a:r>
              <a:rPr lang="en-US" b="1" dirty="0" smtClean="0"/>
              <a:t>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2000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2044" y="1044820"/>
            <a:ext cx="2952434" cy="53889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61" y="3970997"/>
            <a:ext cx="404833" cy="5477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42" y="82795"/>
            <a:ext cx="2371725" cy="1924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490" y="2573289"/>
            <a:ext cx="7441374" cy="415053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 flipV="1">
            <a:off x="4092021" y="101600"/>
            <a:ext cx="2871488" cy="170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25" y="912935"/>
            <a:ext cx="1791375" cy="10065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63854" y="240099"/>
            <a:ext cx="197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Enterpriser Archive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Arcive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0800000">
            <a:off x="6811108" y="932597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8203576" y="1962136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9892887" y="563265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WATER(N. </a:t>
            </a:r>
            <a:r>
              <a:rPr lang="en-US" b="1" dirty="0" err="1" smtClean="0"/>
              <a:t>Brancifort</a:t>
            </a:r>
            <a:r>
              <a:rPr lang="en-US" b="1" dirty="0" smtClean="0"/>
              <a:t>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2000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45293" y="591525"/>
            <a:ext cx="1654128" cy="30191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499" y="2963356"/>
            <a:ext cx="2371725" cy="1924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44" y="1175062"/>
            <a:ext cx="2029385" cy="1131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73" y="3149746"/>
            <a:ext cx="1791375" cy="10065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84910" y="2737321"/>
            <a:ext cx="189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Enterprise Archive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6026618" y="3429000"/>
            <a:ext cx="1149839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355162" y="1435859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406" y="4964834"/>
            <a:ext cx="8255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9393" y="4964834"/>
            <a:ext cx="6858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04" y="4964834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38050" y="3680631"/>
            <a:ext cx="1660421" cy="3030669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843149" y="5118383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135339" y="5086724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679449" y="5094203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080" y="5984105"/>
            <a:ext cx="584524" cy="444238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5689386" y="5954593"/>
            <a:ext cx="2974143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8636942" y="4303857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3118" y="1458101"/>
            <a:ext cx="296304" cy="28328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4778" y="4524552"/>
            <a:ext cx="296304" cy="283281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 rot="16200000">
            <a:off x="3614685" y="2122114"/>
            <a:ext cx="1144345" cy="214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3840" y="267532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72652" y="2651818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4216314">
            <a:off x="4286297" y="2122113"/>
            <a:ext cx="1144345" cy="214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72" y="1193152"/>
            <a:ext cx="2067130" cy="1076769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18988754">
            <a:off x="6088348" y="2017814"/>
            <a:ext cx="1085510" cy="315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57286" y="2608814"/>
            <a:ext cx="1451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7343093" y="3106653"/>
            <a:ext cx="2549794" cy="93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411358" y="3148473"/>
            <a:ext cx="1518063" cy="143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9" idx="2"/>
          </p:cNvCxnSpPr>
          <p:nvPr/>
        </p:nvCxnSpPr>
        <p:spPr>
          <a:xfrm flipH="1" flipV="1">
            <a:off x="3142549" y="3069580"/>
            <a:ext cx="1286813" cy="181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630560" y="22294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hlinkClick r:id="rId12"/>
              </a:rPr>
              <a:t>https://KLLTC064112.ic3.com/commerce/1.x/transactionProcessor/CyberSourceTransaction_1.207.wsdl</a:t>
            </a:r>
            <a:endParaRPr lang="en-US" sz="10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90975"/>
              </p:ext>
            </p:extLst>
          </p:nvPr>
        </p:nvGraphicFramePr>
        <p:xfrm>
          <a:off x="4179071" y="566615"/>
          <a:ext cx="8412480" cy="487680"/>
        </p:xfrm>
        <a:graphic>
          <a:graphicData uri="http://schemas.openxmlformats.org/drawingml/2006/table">
            <a:tbl>
              <a:tblPr/>
              <a:tblGrid>
                <a:gridCol w="8412480">
                  <a:extLst>
                    <a:ext uri="{9D8B030D-6E8A-4147-A177-3AD203B41FA5}">
                      <a16:colId xmlns:a16="http://schemas.microsoft.com/office/drawing/2014/main" val="2242358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2"/>
                        </a:rPr>
                        <a:t/>
                      </a:r>
                      <a:br>
                        <a:rPr lang="en-US" dirty="0">
                          <a:hlinkClick r:id="rId12"/>
                        </a:rPr>
                      </a:br>
                      <a:r>
                        <a:rPr lang="en-US" sz="800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2"/>
                        </a:rPr>
                        <a:t>Production:</a:t>
                      </a:r>
                      <a:r>
                        <a:rPr lang="en-US" sz="800" u="sn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2"/>
                        </a:rPr>
                        <a:t> </a:t>
                      </a:r>
                      <a:r>
                        <a:rPr lang="en-US" sz="800" dirty="0" smtClean="0">
                          <a:hlinkClick r:id="rId12"/>
                        </a:rPr>
                        <a:t>https</a:t>
                      </a:r>
                      <a:r>
                        <a:rPr lang="en-US" sz="800" dirty="0">
                          <a:hlinkClick r:id="rId12"/>
                        </a:rPr>
                        <a:t>://ics2wsa.ic3.com/commerce/1.x/transactionProcessor/CyberSourceTransaction_1.207.wsdl</a:t>
                      </a:r>
                      <a:endParaRPr 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74788"/>
                  </a:ext>
                </a:extLst>
              </a:tr>
            </a:tbl>
          </a:graphicData>
        </a:graphic>
      </p:graphicFrame>
      <p:pic>
        <p:nvPicPr>
          <p:cNvPr id="46" name="Pictur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7559" y="5370014"/>
            <a:ext cx="2364286" cy="13300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99421" y="4945632"/>
            <a:ext cx="2210159" cy="14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8422139" y="563265"/>
            <a:ext cx="376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MAINSTREET(WATER(</a:t>
            </a:r>
            <a:r>
              <a:rPr lang="en-US" b="1" dirty="0" err="1" smtClean="0"/>
              <a:t>N.Brancifort</a:t>
            </a:r>
            <a:r>
              <a:rPr lang="en-US" b="1" dirty="0" smtClean="0"/>
              <a:t>))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2000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6461" y="1175662"/>
            <a:ext cx="2952434" cy="53889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92" y="620547"/>
            <a:ext cx="1905000" cy="1238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16" y="590471"/>
            <a:ext cx="19050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92" y="2175471"/>
            <a:ext cx="1905000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72" y="2108164"/>
            <a:ext cx="1905000" cy="1238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9621" y="3520349"/>
            <a:ext cx="7836615" cy="2913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96" y="1039225"/>
            <a:ext cx="2762250" cy="36671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4265" y="2175471"/>
            <a:ext cx="564839" cy="7682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5954" y="4110050"/>
            <a:ext cx="4402381" cy="2457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31" y="467776"/>
            <a:ext cx="914402" cy="9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9892887" y="563265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WATER(N. </a:t>
            </a:r>
            <a:r>
              <a:rPr lang="en-US" b="1" dirty="0" err="1" smtClean="0"/>
              <a:t>Brancifort</a:t>
            </a:r>
            <a:r>
              <a:rPr lang="en-US" b="1" dirty="0" smtClean="0"/>
              <a:t>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2000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2044" y="1044820"/>
            <a:ext cx="2952434" cy="53889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84" y="2762684"/>
            <a:ext cx="404833" cy="5477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50" y="2594663"/>
            <a:ext cx="2371725" cy="1924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26" y="3200617"/>
            <a:ext cx="1791375" cy="10065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28910" y="2585674"/>
            <a:ext cx="197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Enterpriser Archive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7330334" y="3372133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7537712" y="1345358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330" y="643152"/>
            <a:ext cx="2782359" cy="15530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7406" y="4964834"/>
            <a:ext cx="825500" cy="762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9393" y="4964834"/>
            <a:ext cx="685800" cy="762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04" y="4964834"/>
            <a:ext cx="762000" cy="762000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6843149" y="5118383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8135339" y="5086724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5679449" y="5094203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6200000">
            <a:off x="8636942" y="4303857"/>
            <a:ext cx="499944" cy="5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5532" y="1049510"/>
            <a:ext cx="3258322" cy="1211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5294" y="4852537"/>
            <a:ext cx="2364286" cy="133004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4355" y="5244028"/>
            <a:ext cx="2210159" cy="1477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5375" y="266604"/>
            <a:ext cx="549407" cy="71708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5834694" y="625146"/>
            <a:ext cx="2110681" cy="35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" idx="0"/>
          </p:cNvCxnSpPr>
          <p:nvPr/>
        </p:nvCxnSpPr>
        <p:spPr>
          <a:xfrm flipH="1" flipV="1">
            <a:off x="8220079" y="266604"/>
            <a:ext cx="317525" cy="92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48005" y="76623"/>
            <a:ext cx="266617" cy="48664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1379" y="153973"/>
            <a:ext cx="204646" cy="409292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4879509" y="101600"/>
            <a:ext cx="461045" cy="40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91" y="212956"/>
            <a:ext cx="560910" cy="373260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10800000">
            <a:off x="4145064" y="159191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14786" y="-1029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3:30pm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00122" y="4500959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8:00am</a:t>
            </a:r>
            <a:endParaRPr lang="en-US" dirty="0"/>
          </a:p>
        </p:txBody>
      </p:sp>
      <p:cxnSp>
        <p:nvCxnSpPr>
          <p:cNvPr id="51" name="Straight Connector 50"/>
          <p:cNvCxnSpPr>
            <a:endCxn id="19" idx="2"/>
          </p:cNvCxnSpPr>
          <p:nvPr/>
        </p:nvCxnSpPr>
        <p:spPr>
          <a:xfrm>
            <a:off x="4227437" y="2390208"/>
            <a:ext cx="1532776" cy="212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12615" y="2390208"/>
            <a:ext cx="977419" cy="2016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93121" y="4805460"/>
            <a:ext cx="1019785" cy="117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69212" y="4852537"/>
            <a:ext cx="895981" cy="11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281968" y="4805460"/>
            <a:ext cx="1186009" cy="117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862934" y="3102243"/>
            <a:ext cx="2448854" cy="124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3" idx="0"/>
          </p:cNvCxnSpPr>
          <p:nvPr/>
        </p:nvCxnSpPr>
        <p:spPr>
          <a:xfrm flipV="1">
            <a:off x="2809301" y="4852537"/>
            <a:ext cx="1418136" cy="56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102877" y="6215858"/>
            <a:ext cx="2752355" cy="21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1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9892887" y="563265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WATER(N. </a:t>
            </a:r>
            <a:r>
              <a:rPr lang="en-US" b="1" dirty="0" err="1" smtClean="0"/>
              <a:t>Brancifort</a:t>
            </a:r>
            <a:r>
              <a:rPr lang="en-US" b="1" dirty="0" smtClean="0"/>
              <a:t>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2000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2044" y="1044820"/>
            <a:ext cx="2952434" cy="53889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84" y="2762684"/>
            <a:ext cx="404833" cy="5477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19" y="2762684"/>
            <a:ext cx="2371725" cy="1924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923" y="747932"/>
            <a:ext cx="2664076" cy="148698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073" y="5143887"/>
            <a:ext cx="2210159" cy="1477443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16200000">
            <a:off x="5538539" y="2298846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044449" y="46335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3:30pm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66141" y="4502068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8:00am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22" y="4815253"/>
            <a:ext cx="762000" cy="762000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16200000">
            <a:off x="5451409" y="4627485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64125" y="1729248"/>
            <a:ext cx="2560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8:00am         Start at Desk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365899" y="1394182"/>
            <a:ext cx="2391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7:00am         Go to Desk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356656" y="1090292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6:00am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44433" y="413273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3:30pm     Exit Desk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6656" y="460014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5:30pm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40668" y="46001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30647" y="5527011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10:00pm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429346" y="753451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2973" y="1051821"/>
            <a:ext cx="102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Wake Up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8495920" y="2130264"/>
            <a:ext cx="1778176" cy="1900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8079594" y="1236487"/>
            <a:ext cx="240945" cy="4940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9315" y="2105696"/>
            <a:ext cx="2067339" cy="116118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8365185" y="746639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5:00am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362442" y="5527011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92072" y="284447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7-8H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84457" y="284447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7-8H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376231" y="6063049"/>
            <a:ext cx="6140982" cy="7413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7159" y="-87339"/>
            <a:ext cx="2507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CONFIDENTIAL)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13295" y="-11132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9892887" y="563265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WATER(N. </a:t>
            </a:r>
            <a:r>
              <a:rPr lang="en-US" b="1" dirty="0" err="1" smtClean="0"/>
              <a:t>Brancifort</a:t>
            </a:r>
            <a:r>
              <a:rPr lang="en-US" b="1" dirty="0" smtClean="0"/>
              <a:t>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2000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517" y="734022"/>
            <a:ext cx="2952434" cy="53889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84" y="2762684"/>
            <a:ext cx="404833" cy="547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2" y="1983610"/>
            <a:ext cx="1943100" cy="2352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19348" y="1024275"/>
            <a:ext cx="3275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We protect the American people and uphold the U.S. Constitution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50733" y="2525123"/>
            <a:ext cx="30626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</a:rPr>
              <a:t>Mr. Free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80"/>
                </a:solidFill>
                <a:latin typeface="Times New Roman" panose="02020603050405020304" pitchFamily="18" charset="0"/>
              </a:rPr>
              <a:t>Att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</a:rPr>
              <a:t>: Apple </a:t>
            </a:r>
            <a:r>
              <a:rPr lang="en-US" dirty="0" err="1">
                <a:solidFill>
                  <a:srgbClr val="000080"/>
                </a:solidFill>
                <a:latin typeface="Times New Roman" panose="02020603050405020304" pitchFamily="18" charset="0"/>
              </a:rPr>
              <a:t>Inc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</a:rPr>
              <a:t> Hamilton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80"/>
                </a:solidFill>
                <a:latin typeface="Times New Roman" panose="02020603050405020304" pitchFamily="18" charset="0"/>
              </a:rPr>
              <a:t>Att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</a:rPr>
              <a:t>: Atari </a:t>
            </a:r>
            <a:r>
              <a:rPr lang="en-US" dirty="0" err="1">
                <a:solidFill>
                  <a:srgbClr val="000080"/>
                </a:solidFill>
                <a:latin typeface="Times New Roman" panose="02020603050405020304" pitchFamily="18" charset="0"/>
              </a:rPr>
              <a:t>Inc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</a:rPr>
              <a:t> Brian(d)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rgbClr val="000080"/>
                </a:solidFill>
                <a:latin typeface="Times New Roman" panose="02020603050405020304" pitchFamily="18" charset="0"/>
              </a:rPr>
              <a:t>Branciforte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</a:rPr>
              <a:t> Ave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</a:rPr>
              <a:t>Santa Cruz, </a:t>
            </a:r>
            <a:r>
              <a:rPr lang="en-US" dirty="0" err="1">
                <a:solidFill>
                  <a:srgbClr val="000080"/>
                </a:solidFill>
                <a:latin typeface="Times New Roman" panose="02020603050405020304" pitchFamily="18" charset="0"/>
              </a:rPr>
              <a:t>Califonia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</a:rPr>
              <a:t>United States of America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731" y="1296180"/>
            <a:ext cx="1166748" cy="11016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 flipV="1">
            <a:off x="8833408" y="2539868"/>
            <a:ext cx="2524982" cy="139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7091" y="1520275"/>
            <a:ext cx="1000245" cy="124240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376231" y="4683849"/>
            <a:ext cx="6140982" cy="13440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212508" y="5013163"/>
            <a:ext cx="1250981" cy="672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Edwin </a:t>
            </a:r>
            <a:r>
              <a:rPr lang="en-US" dirty="0" err="1" smtClean="0"/>
              <a:t>johnson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753865" y="4884158"/>
            <a:ext cx="602867" cy="37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032243" y="4861838"/>
            <a:ext cx="687554" cy="37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tv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808" y="4265208"/>
            <a:ext cx="553756" cy="67047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8202204" y="6188184"/>
            <a:ext cx="1635339" cy="37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Hair </a:t>
            </a:r>
            <a:r>
              <a:rPr lang="en-US" dirty="0" err="1" smtClean="0"/>
              <a:t>shorwer</a:t>
            </a:r>
            <a:r>
              <a:rPr lang="en-US" dirty="0" smtClean="0"/>
              <a:t> Hamilton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964407" y="6188184"/>
            <a:ext cx="2349015" cy="37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Gorbah</a:t>
            </a:r>
            <a:r>
              <a:rPr lang="en-US" dirty="0" smtClean="0"/>
              <a:t>(</a:t>
            </a:r>
            <a:r>
              <a:rPr lang="en-US" dirty="0" err="1" smtClean="0"/>
              <a:t>dell.usgwa</a:t>
            </a:r>
            <a:r>
              <a:rPr lang="en-US" dirty="0" smtClean="0"/>
              <a:t>).king(cuffs)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0116807" y="6340584"/>
            <a:ext cx="2349015" cy="37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nonPoiceDEA</a:t>
            </a:r>
            <a:r>
              <a:rPr lang="en-US" dirty="0" smtClean="0"/>
              <a:t>(hashish))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700790" y="6213255"/>
            <a:ext cx="1552806" cy="37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Coins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282404" y="5168591"/>
            <a:ext cx="687554" cy="37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78" y="219701"/>
            <a:ext cx="947120" cy="9858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92887" y="901698"/>
            <a:ext cx="182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C++ Borland yang</a:t>
            </a:r>
          </a:p>
          <a:p>
            <a:endParaRPr lang="en-US" strike="sngStrike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077564" y="1377108"/>
            <a:ext cx="1685915" cy="178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0095899" y="1230717"/>
            <a:ext cx="1109968" cy="192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0180105" y="2551431"/>
            <a:ext cx="936343" cy="1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1268849" y="2703831"/>
            <a:ext cx="720383" cy="374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2"/>
          </p:cNvCxnSpPr>
          <p:nvPr/>
        </p:nvCxnSpPr>
        <p:spPr>
          <a:xfrm flipH="1">
            <a:off x="10172678" y="2397780"/>
            <a:ext cx="7427" cy="47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83" y="901698"/>
            <a:ext cx="2933041" cy="2840973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 flipH="1">
            <a:off x="5037806" y="2962606"/>
            <a:ext cx="6078643" cy="68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6339" y="3756619"/>
            <a:ext cx="801077" cy="743629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H="1">
            <a:off x="4214275" y="3747427"/>
            <a:ext cx="795427" cy="25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340376" y="412843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Pile of </a:t>
            </a:r>
            <a:r>
              <a:rPr lang="en-US" strike="sngStrike" dirty="0" err="1" smtClean="0"/>
              <a:t>hamiltion</a:t>
            </a:r>
            <a:endParaRPr lang="en-US" strike="sngStrike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49" y="5660"/>
            <a:ext cx="619466" cy="848539"/>
          </a:xfrm>
          <a:prstGeom prst="rect">
            <a:avLst/>
          </a:prstGeom>
        </p:spPr>
      </p:pic>
      <p:cxnSp>
        <p:nvCxnSpPr>
          <p:cNvPr id="78" name="Straight Arrow Connector 77"/>
          <p:cNvCxnSpPr>
            <a:stCxn id="76" idx="2"/>
          </p:cNvCxnSpPr>
          <p:nvPr/>
        </p:nvCxnSpPr>
        <p:spPr>
          <a:xfrm flipH="1">
            <a:off x="4837904" y="854199"/>
            <a:ext cx="1929278" cy="267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58346" y="231252"/>
            <a:ext cx="2645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/>
              <a:t>hamiltion</a:t>
            </a:r>
            <a:endParaRPr lang="en-US" sz="4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077677" y="4653279"/>
            <a:ext cx="27222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Ibm.damielr.via.employe.brad.habmlton</a:t>
            </a:r>
            <a:endParaRPr lang="en-US" sz="900" dirty="0" smtClean="0"/>
          </a:p>
          <a:p>
            <a:r>
              <a:rPr lang="en-US" sz="900" dirty="0" smtClean="0"/>
              <a:t>PREA: JFK(manger 5; pass it around </a:t>
            </a:r>
            <a:r>
              <a:rPr lang="en-US" sz="900" dirty="0" err="1" smtClean="0"/>
              <a:t>VisaLee,Fort</a:t>
            </a:r>
            <a:r>
              <a:rPr lang="en-US" sz="900" dirty="0" smtClean="0"/>
              <a:t> </a:t>
            </a:r>
            <a:r>
              <a:rPr lang="en-US" sz="900" dirty="0" err="1" smtClean="0"/>
              <a:t>Wtoh</a:t>
            </a:r>
            <a:endParaRPr lang="en-US" sz="900" dirty="0" smtClean="0"/>
          </a:p>
          <a:p>
            <a:r>
              <a:rPr lang="en-US" sz="900" dirty="0" smtClean="0"/>
              <a:t>Subsumed: </a:t>
            </a:r>
            <a:r>
              <a:rPr lang="en-US" sz="900" dirty="0" err="1" smtClean="0"/>
              <a:t>Famly</a:t>
            </a:r>
            <a:r>
              <a:rPr lang="en-US" sz="900" dirty="0" smtClean="0"/>
              <a:t> </a:t>
            </a:r>
            <a:r>
              <a:rPr lang="en-US" sz="900" dirty="0" err="1" smtClean="0"/>
              <a:t>ASSSHOLE.maxplank.marx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2743458" y="5960423"/>
            <a:ext cx="878723" cy="70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Earth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2214" y="5487263"/>
            <a:ext cx="231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 </a:t>
            </a:r>
            <a:r>
              <a:rPr lang="en-US" dirty="0" err="1" smtClean="0"/>
              <a:t>Fairfx</a:t>
            </a:r>
            <a:r>
              <a:rPr lang="en-US" dirty="0" smtClean="0"/>
              <a:t>, CA, Visa</a:t>
            </a:r>
          </a:p>
          <a:p>
            <a:r>
              <a:rPr lang="en-US" dirty="0"/>
              <a:t>	</a:t>
            </a:r>
            <a:r>
              <a:rPr lang="en-US" dirty="0" smtClean="0"/>
              <a:t>San </a:t>
            </a:r>
            <a:r>
              <a:rPr lang="en-US" dirty="0" err="1" smtClean="0"/>
              <a:t>Anslemo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656703" y="6193214"/>
            <a:ext cx="186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Hamile</a:t>
            </a:r>
            <a:r>
              <a:rPr lang="en-US" dirty="0" smtClean="0"/>
              <a:t> </a:t>
            </a:r>
            <a:r>
              <a:rPr lang="en-US" dirty="0" err="1" smtClean="0"/>
              <a:t>appe</a:t>
            </a:r>
            <a:r>
              <a:rPr lang="en-US" dirty="0" smtClean="0"/>
              <a:t> juice</a:t>
            </a:r>
          </a:p>
          <a:p>
            <a:r>
              <a:rPr lang="en-US" dirty="0" smtClean="0"/>
              <a:t>Piss, </a:t>
            </a:r>
            <a:r>
              <a:rPr lang="en-US" dirty="0" err="1" smtClean="0"/>
              <a:t>martellti</a:t>
            </a:r>
            <a:r>
              <a:rPr lang="en-US" dirty="0" smtClean="0"/>
              <a:t> 5L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3521088" y="5868582"/>
            <a:ext cx="1890158" cy="46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429792" y="-53914"/>
            <a:ext cx="346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FBI.invesiotn</a:t>
            </a:r>
            <a:r>
              <a:rPr lang="en-US" dirty="0" smtClean="0"/>
              <a:t>(</a:t>
            </a:r>
            <a:r>
              <a:rPr lang="en-US" dirty="0" err="1" smtClean="0"/>
              <a:t>kidnerporno,eswarsr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5728722" y="4648707"/>
            <a:ext cx="601731" cy="75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902585" y="4569542"/>
            <a:ext cx="1011032" cy="786336"/>
          </a:xfrm>
          <a:prstGeom prst="line">
            <a:avLst/>
          </a:prstGeom>
          <a:ln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35813" y="4884158"/>
            <a:ext cx="1847700" cy="85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0060160" y="4856967"/>
            <a:ext cx="1078754" cy="7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710987" y="6133594"/>
            <a:ext cx="1736004" cy="55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135813" y="6150999"/>
            <a:ext cx="1960086" cy="56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59" idx="3"/>
          </p:cNvCxnSpPr>
          <p:nvPr/>
        </p:nvCxnSpPr>
        <p:spPr>
          <a:xfrm>
            <a:off x="9837543" y="6179806"/>
            <a:ext cx="2628279" cy="348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961525" y="5738108"/>
            <a:ext cx="375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Ipx</a:t>
            </a:r>
            <a:r>
              <a:rPr lang="en-US" dirty="0" smtClean="0"/>
              <a:t> </a:t>
            </a:r>
            <a:r>
              <a:rPr lang="en-US" strike="sngStrike" dirty="0" err="1" smtClean="0"/>
              <a:t>ed</a:t>
            </a:r>
            <a:r>
              <a:rPr lang="en-US" strike="sngStrike" dirty="0" smtClean="0"/>
              <a:t> hardy show, inside </a:t>
            </a:r>
            <a:r>
              <a:rPr lang="en-US" strike="sngStrike" dirty="0" err="1" smtClean="0"/>
              <a:t>telvion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chird</a:t>
            </a:r>
            <a:endParaRPr lang="en-US" strike="sngStrike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352" y="5659"/>
            <a:ext cx="9349648" cy="68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9892887" y="563265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WATER(N. </a:t>
            </a:r>
            <a:r>
              <a:rPr lang="en-US" b="1" dirty="0" err="1" smtClean="0"/>
              <a:t>Brancifort</a:t>
            </a:r>
            <a:r>
              <a:rPr lang="en-US" b="1" dirty="0" smtClean="0"/>
              <a:t>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2000</a:t>
            </a:r>
            <a:endParaRPr lang="en-US" sz="3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2044" y="1044820"/>
            <a:ext cx="2952434" cy="53889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84" y="2762684"/>
            <a:ext cx="404833" cy="5477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19" y="2762684"/>
            <a:ext cx="2371725" cy="1924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923" y="747932"/>
            <a:ext cx="2664076" cy="148698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073" y="5143887"/>
            <a:ext cx="2210159" cy="1477443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16200000">
            <a:off x="5538539" y="2298846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044449" y="46335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3:30pm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66141" y="4502068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8:00am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22" y="4815253"/>
            <a:ext cx="762000" cy="762000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16200000">
            <a:off x="5451409" y="4627485"/>
            <a:ext cx="415227" cy="3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64125" y="1729248"/>
            <a:ext cx="2560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8:00am         Start at Desk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365899" y="1394182"/>
            <a:ext cx="2391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7:00am         Go to Desk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356656" y="1090292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6:00am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44433" y="413273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3:30pm     Exit Desk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6656" y="460014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5:30pm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40668" y="46001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30647" y="5527011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10:00pm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429346" y="753451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2973" y="1051821"/>
            <a:ext cx="102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Wake Up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8495920" y="2130264"/>
            <a:ext cx="1778176" cy="1900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8079594" y="1236487"/>
            <a:ext cx="240945" cy="4940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9315" y="2105696"/>
            <a:ext cx="2067339" cy="116118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8365185" y="746639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5:00am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362442" y="5527011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92072" y="284447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7-8H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84457" y="284447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7-8H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7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315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21</cp:revision>
  <cp:lastPrinted>2023-03-01T19:26:17Z</cp:lastPrinted>
  <dcterms:created xsi:type="dcterms:W3CDTF">2023-02-22T18:52:29Z</dcterms:created>
  <dcterms:modified xsi:type="dcterms:W3CDTF">2023-03-01T20:34:32Z</dcterms:modified>
</cp:coreProperties>
</file>