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4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4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5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45CC2-23AA-4CE0-8EDF-AE3717FD14AA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065EF-38C6-4EC0-921C-DC26EFEA4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6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17420" y="1680210"/>
            <a:ext cx="893826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1660" y="526465"/>
            <a:ext cx="5294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FBI:WHITE COLOAR: </a:t>
            </a:r>
            <a:r>
              <a:rPr lang="en-US" sz="3200" b="1" dirty="0" smtClean="0"/>
              <a:t>FRAUD; HOMICIDE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049780" y="199274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20854" y="1897053"/>
            <a:ext cx="1485900" cy="5143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FBI:WMD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58087" y="1920240"/>
            <a:ext cx="5389033" cy="5143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FEDERAL COURT GERMANY CONSTITIONAL COURT</a:t>
            </a:r>
          </a:p>
          <a:p>
            <a:pPr algn="ctr"/>
            <a:r>
              <a:rPr lang="en-US" dirty="0" smtClean="0"/>
              <a:t>DR. PROF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0760" y="2911613"/>
            <a:ext cx="4457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FINANANCIAL FRAUD ACT</a:t>
            </a:r>
          </a:p>
          <a:p>
            <a:r>
              <a:rPr lang="en-US" dirty="0" err="1" smtClean="0"/>
              <a:t>nonPoliceCountry</a:t>
            </a:r>
            <a:r>
              <a:rPr lang="en-US" dirty="0" smtClean="0"/>
              <a:t>(Luxemburg; HOMIDE:LUX)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39257" y="195453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49780" y="3832860"/>
            <a:ext cx="8938260" cy="2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1660" y="843825"/>
            <a:ext cx="526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nonPoliceDocumentsLogical</a:t>
            </a:r>
            <a:endParaRPr lang="en-US" dirty="0" smtClean="0"/>
          </a:p>
          <a:p>
            <a:r>
              <a:rPr lang="en-US" dirty="0" err="1" smtClean="0"/>
              <a:t>nonPoliceBPM</a:t>
            </a:r>
            <a:r>
              <a:rPr lang="en-US" dirty="0" smtClean="0"/>
              <a:t>(</a:t>
            </a:r>
            <a:r>
              <a:rPr lang="en-US" dirty="0" err="1" smtClean="0"/>
              <a:t>roth.ibmd.miler.apple.accnetyer.touch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48" y="1032619"/>
            <a:ext cx="2609524" cy="17523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664726"/>
            <a:ext cx="2162175" cy="3171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30" y="5124560"/>
            <a:ext cx="2705254" cy="1440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248" y="2966085"/>
            <a:ext cx="1977390" cy="1977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653" y="849392"/>
            <a:ext cx="1857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87185" y="3244334"/>
            <a:ext cx="445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exec -</a:t>
            </a:r>
            <a:r>
              <a:rPr lang="en-US" dirty="0" err="1"/>
              <a:t>ti</a:t>
            </a:r>
            <a:r>
              <a:rPr lang="en-US" dirty="0"/>
              <a:t> www_websphere_1 /</a:t>
            </a:r>
            <a:r>
              <a:rPr lang="en-US" dirty="0" smtClean="0"/>
              <a:t>bin/bash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583924" y="3476333"/>
            <a:ext cx="4857750" cy="11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999690" y="896362"/>
            <a:ext cx="840748" cy="2249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8620" y="1108710"/>
            <a:ext cx="128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White-</a:t>
            </a:r>
            <a:r>
              <a:rPr lang="en-US" dirty="0" err="1" smtClean="0"/>
              <a:t>colar</a:t>
            </a:r>
            <a:endParaRPr lang="en-US" dirty="0" smtClean="0"/>
          </a:p>
          <a:p>
            <a:r>
              <a:rPr lang="en-US" dirty="0" smtClean="0"/>
              <a:t>Sex Abuse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840230" y="0"/>
            <a:ext cx="2286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74" y="994410"/>
            <a:ext cx="2133600" cy="120015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5909310" y="571500"/>
            <a:ext cx="2045970" cy="192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21140" y="582930"/>
            <a:ext cx="4123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Bash the women</a:t>
            </a:r>
          </a:p>
          <a:p>
            <a:r>
              <a:rPr lang="en-US" strike="sngStrike" dirty="0" smtClean="0"/>
              <a:t>With you fist in her face</a:t>
            </a:r>
          </a:p>
          <a:p>
            <a:endParaRPr lang="en-US" dirty="0"/>
          </a:p>
          <a:p>
            <a:r>
              <a:rPr lang="en-US" strike="sngStrike" dirty="0" err="1" smtClean="0"/>
              <a:t>Ghrocheo</a:t>
            </a:r>
            <a:r>
              <a:rPr lang="en-US" strike="sngStrike" dirty="0" smtClean="0"/>
              <a:t>(Visa </a:t>
            </a:r>
            <a:r>
              <a:rPr lang="en-US" dirty="0" err="1" smtClean="0"/>
              <a:t>nonPocleiCouryt</a:t>
            </a:r>
            <a:r>
              <a:rPr lang="en-US" dirty="0" smtClean="0"/>
              <a:t>(“France”)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74" y="75247"/>
            <a:ext cx="809625" cy="809625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5360646" y="-136981"/>
            <a:ext cx="2045970" cy="192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11017" y="1563142"/>
            <a:ext cx="1981497" cy="163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4920" y="384048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897481" y="6352484"/>
            <a:ext cx="9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97630" y="5063490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&lt;head&gt;  	</a:t>
            </a:r>
            <a:r>
              <a:rPr lang="en-US" strike="sngStrike" dirty="0" smtClean="0"/>
              <a:t>giving head</a:t>
            </a:r>
            <a:endParaRPr lang="en-US" strike="sngStrike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101" y="4957584"/>
            <a:ext cx="914005" cy="1373505"/>
          </a:xfrm>
          <a:prstGeom prst="rect">
            <a:avLst/>
          </a:prstGeom>
        </p:spPr>
      </p:pic>
      <p:cxnSp>
        <p:nvCxnSpPr>
          <p:cNvPr id="27" name="Straight Connector 26"/>
          <p:cNvCxnSpPr/>
          <p:nvPr/>
        </p:nvCxnSpPr>
        <p:spPr>
          <a:xfrm flipV="1">
            <a:off x="7200900" y="4834890"/>
            <a:ext cx="1028700" cy="1028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91940" y="585216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498330" y="2194560"/>
            <a:ext cx="54432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41.DOMESTIC VIOLAANCE</a:t>
            </a:r>
            <a:br>
              <a:rPr lang="en-US" dirty="0" smtClean="0"/>
            </a:br>
            <a:r>
              <a:rPr lang="en-US" dirty="0" err="1" smtClean="0"/>
              <a:t>roth</a:t>
            </a:r>
            <a:r>
              <a:rPr lang="en-US" dirty="0" smtClean="0"/>
              <a:t>/</a:t>
            </a:r>
            <a:r>
              <a:rPr lang="en-US" dirty="0" err="1" smtClean="0"/>
              <a:t>roth</a:t>
            </a:r>
            <a:r>
              <a:rPr lang="en-US" dirty="0" smtClean="0"/>
              <a:t>/jobs/jobs/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r>
              <a:rPr lang="en-US" dirty="0" smtClean="0"/>
              <a:t>/</a:t>
            </a:r>
            <a:r>
              <a:rPr lang="en-US" dirty="0" err="1" smtClean="0"/>
              <a:t>meier</a:t>
            </a:r>
            <a:r>
              <a:rPr lang="en-US" dirty="0" smtClean="0"/>
              <a:t>/</a:t>
            </a:r>
            <a:r>
              <a:rPr lang="en-US" dirty="0" err="1" smtClean="0"/>
              <a:t>msier</a:t>
            </a:r>
            <a:r>
              <a:rPr lang="en-US" dirty="0" smtClean="0"/>
              <a:t>/</a:t>
            </a:r>
            <a:r>
              <a:rPr lang="en-US" dirty="0" err="1" smtClean="0"/>
              <a:t>meiers</a:t>
            </a:r>
            <a:endParaRPr lang="en-US" dirty="0" smtClean="0"/>
          </a:p>
          <a:p>
            <a:endParaRPr lang="en-US" dirty="0"/>
          </a:p>
          <a:p>
            <a:r>
              <a:rPr lang="en-US" strike="sngStrike" dirty="0" smtClean="0"/>
              <a:t>I am </a:t>
            </a:r>
            <a:r>
              <a:rPr lang="en-US" strike="sngStrike" dirty="0" err="1" smtClean="0"/>
              <a:t>leavvving</a:t>
            </a:r>
            <a:r>
              <a:rPr lang="en-US" strike="sngStrike" dirty="0" smtClean="0"/>
              <a:t> w/o car/ --Carlos.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49040" y="2754923"/>
            <a:ext cx="204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 smtClean="0"/>
              <a:t>Do it dirty</a:t>
            </a:r>
            <a:endParaRPr lang="en-US" strike="sngStrike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543908" y="896362"/>
            <a:ext cx="5897766" cy="98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97481" y="4523684"/>
            <a:ext cx="9018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897630" y="6303906"/>
            <a:ext cx="716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SQ. </a:t>
            </a:r>
            <a:r>
              <a:rPr lang="en-US" strike="sngStrike" dirty="0" smtClean="0"/>
              <a:t>(interrupt 2007 </a:t>
            </a:r>
            <a:r>
              <a:rPr lang="en-US" strike="sngStrike" dirty="0" err="1" smtClean="0"/>
              <a:t>tivoli</a:t>
            </a:r>
            <a:r>
              <a:rPr lang="en-US" strike="sngStrike" dirty="0" smtClean="0"/>
              <a:t>/</a:t>
            </a:r>
            <a:r>
              <a:rPr lang="en-US" strike="sngStrike" dirty="0" err="1" smtClean="0"/>
              <a:t>hperic</a:t>
            </a:r>
            <a:r>
              <a:rPr lang="en-US" strike="sngStrike" dirty="0" smtClean="0"/>
              <a:t>)   Javier salter;   </a:t>
            </a:r>
            <a:r>
              <a:rPr lang="en-US" dirty="0" err="1" smtClean="0"/>
              <a:t>In</a:t>
            </a:r>
            <a:r>
              <a:rPr lang="en-US" strike="sngStrike" dirty="0" err="1" smtClean="0"/>
              <a:t>tuep</a:t>
            </a:r>
            <a:r>
              <a:rPr lang="en-US" strike="sngStrike" dirty="0" smtClean="0"/>
              <a:t> </a:t>
            </a:r>
            <a:r>
              <a:rPr lang="en-US" dirty="0" smtClean="0"/>
              <a:t>ASSSHOLE </a:t>
            </a:r>
            <a:r>
              <a:rPr lang="en-US" strike="sngStrike" dirty="0" smtClean="0"/>
              <a:t>anal sex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396" y="279332"/>
            <a:ext cx="2710900" cy="120394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78" y="1975898"/>
            <a:ext cx="2419430" cy="10744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462" y="3997359"/>
            <a:ext cx="1883391" cy="836436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flipH="1">
            <a:off x="4091940" y="117526"/>
            <a:ext cx="867982" cy="67404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61581" y="-472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222523" y="3840480"/>
            <a:ext cx="255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SQ:HOMICDIE:SUNSTOKE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8473106" y="2491740"/>
            <a:ext cx="1479786" cy="1505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05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539257" y="195453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2023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234690" y="628650"/>
            <a:ext cx="2514600" cy="480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nonPolcieChartLgoical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67" y="1205865"/>
            <a:ext cx="980766" cy="55168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6572250" y="628650"/>
            <a:ext cx="457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54" y="628650"/>
            <a:ext cx="577215" cy="57721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7450455" y="118110"/>
            <a:ext cx="4572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234690" y="1108710"/>
            <a:ext cx="2514600" cy="1215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326130" y="1165860"/>
            <a:ext cx="2320290" cy="742950"/>
          </a:xfrm>
          <a:custGeom>
            <a:avLst/>
            <a:gdLst>
              <a:gd name="connsiteX0" fmla="*/ 0 w 2320290"/>
              <a:gd name="connsiteY0" fmla="*/ 742950 h 742950"/>
              <a:gd name="connsiteX1" fmla="*/ 45720 w 2320290"/>
              <a:gd name="connsiteY1" fmla="*/ 674370 h 742950"/>
              <a:gd name="connsiteX2" fmla="*/ 91440 w 2320290"/>
              <a:gd name="connsiteY2" fmla="*/ 582930 h 742950"/>
              <a:gd name="connsiteX3" fmla="*/ 240030 w 2320290"/>
              <a:gd name="connsiteY3" fmla="*/ 377190 h 742950"/>
              <a:gd name="connsiteX4" fmla="*/ 308610 w 2320290"/>
              <a:gd name="connsiteY4" fmla="*/ 274320 h 742950"/>
              <a:gd name="connsiteX5" fmla="*/ 457200 w 2320290"/>
              <a:gd name="connsiteY5" fmla="*/ 102870 h 742950"/>
              <a:gd name="connsiteX6" fmla="*/ 491490 w 2320290"/>
              <a:gd name="connsiteY6" fmla="*/ 68580 h 742950"/>
              <a:gd name="connsiteX7" fmla="*/ 525780 w 2320290"/>
              <a:gd name="connsiteY7" fmla="*/ 57150 h 742950"/>
              <a:gd name="connsiteX8" fmla="*/ 582930 w 2320290"/>
              <a:gd name="connsiteY8" fmla="*/ 34290 h 742950"/>
              <a:gd name="connsiteX9" fmla="*/ 662940 w 2320290"/>
              <a:gd name="connsiteY9" fmla="*/ 22860 h 742950"/>
              <a:gd name="connsiteX10" fmla="*/ 891540 w 2320290"/>
              <a:gd name="connsiteY10" fmla="*/ 0 h 742950"/>
              <a:gd name="connsiteX11" fmla="*/ 1120140 w 2320290"/>
              <a:gd name="connsiteY11" fmla="*/ 22860 h 742950"/>
              <a:gd name="connsiteX12" fmla="*/ 1131570 w 2320290"/>
              <a:gd name="connsiteY12" fmla="*/ 57150 h 742950"/>
              <a:gd name="connsiteX13" fmla="*/ 1143000 w 2320290"/>
              <a:gd name="connsiteY13" fmla="*/ 160020 h 742950"/>
              <a:gd name="connsiteX14" fmla="*/ 1165860 w 2320290"/>
              <a:gd name="connsiteY14" fmla="*/ 240030 h 742950"/>
              <a:gd name="connsiteX15" fmla="*/ 1200150 w 2320290"/>
              <a:gd name="connsiteY15" fmla="*/ 400050 h 742950"/>
              <a:gd name="connsiteX16" fmla="*/ 1223010 w 2320290"/>
              <a:gd name="connsiteY16" fmla="*/ 457200 h 742950"/>
              <a:gd name="connsiteX17" fmla="*/ 1234440 w 2320290"/>
              <a:gd name="connsiteY17" fmla="*/ 514350 h 742950"/>
              <a:gd name="connsiteX18" fmla="*/ 1257300 w 2320290"/>
              <a:gd name="connsiteY18" fmla="*/ 571500 h 742950"/>
              <a:gd name="connsiteX19" fmla="*/ 1268730 w 2320290"/>
              <a:gd name="connsiteY19" fmla="*/ 617220 h 742950"/>
              <a:gd name="connsiteX20" fmla="*/ 1280160 w 2320290"/>
              <a:gd name="connsiteY20" fmla="*/ 651510 h 742950"/>
              <a:gd name="connsiteX21" fmla="*/ 1360170 w 2320290"/>
              <a:gd name="connsiteY21" fmla="*/ 628650 h 742950"/>
              <a:gd name="connsiteX22" fmla="*/ 1417320 w 2320290"/>
              <a:gd name="connsiteY22" fmla="*/ 560070 h 742950"/>
              <a:gd name="connsiteX23" fmla="*/ 1497330 w 2320290"/>
              <a:gd name="connsiteY23" fmla="*/ 422910 h 742950"/>
              <a:gd name="connsiteX24" fmla="*/ 1531620 w 2320290"/>
              <a:gd name="connsiteY24" fmla="*/ 365760 h 742950"/>
              <a:gd name="connsiteX25" fmla="*/ 1554480 w 2320290"/>
              <a:gd name="connsiteY25" fmla="*/ 320040 h 742950"/>
              <a:gd name="connsiteX26" fmla="*/ 1600200 w 2320290"/>
              <a:gd name="connsiteY26" fmla="*/ 262890 h 742950"/>
              <a:gd name="connsiteX27" fmla="*/ 1657350 w 2320290"/>
              <a:gd name="connsiteY27" fmla="*/ 171450 h 742950"/>
              <a:gd name="connsiteX28" fmla="*/ 1691640 w 2320290"/>
              <a:gd name="connsiteY28" fmla="*/ 137160 h 742950"/>
              <a:gd name="connsiteX29" fmla="*/ 1794510 w 2320290"/>
              <a:gd name="connsiteY29" fmla="*/ 11430 h 742950"/>
              <a:gd name="connsiteX30" fmla="*/ 1840230 w 2320290"/>
              <a:gd name="connsiteY30" fmla="*/ 114300 h 742950"/>
              <a:gd name="connsiteX31" fmla="*/ 1863090 w 2320290"/>
              <a:gd name="connsiteY31" fmla="*/ 377190 h 742950"/>
              <a:gd name="connsiteX32" fmla="*/ 1874520 w 2320290"/>
              <a:gd name="connsiteY32" fmla="*/ 560070 h 742950"/>
              <a:gd name="connsiteX33" fmla="*/ 1908810 w 2320290"/>
              <a:gd name="connsiteY33" fmla="*/ 571500 h 742950"/>
              <a:gd name="connsiteX34" fmla="*/ 2011680 w 2320290"/>
              <a:gd name="connsiteY34" fmla="*/ 537210 h 742950"/>
              <a:gd name="connsiteX35" fmla="*/ 2057400 w 2320290"/>
              <a:gd name="connsiteY35" fmla="*/ 502920 h 742950"/>
              <a:gd name="connsiteX36" fmla="*/ 2091690 w 2320290"/>
              <a:gd name="connsiteY36" fmla="*/ 480060 h 742950"/>
              <a:gd name="connsiteX37" fmla="*/ 2125980 w 2320290"/>
              <a:gd name="connsiteY37" fmla="*/ 445770 h 742950"/>
              <a:gd name="connsiteX38" fmla="*/ 2171700 w 2320290"/>
              <a:gd name="connsiteY38" fmla="*/ 468630 h 742950"/>
              <a:gd name="connsiteX39" fmla="*/ 2194560 w 2320290"/>
              <a:gd name="connsiteY39" fmla="*/ 502920 h 742950"/>
              <a:gd name="connsiteX40" fmla="*/ 2251710 w 2320290"/>
              <a:gd name="connsiteY40" fmla="*/ 491490 h 742950"/>
              <a:gd name="connsiteX41" fmla="*/ 2320290 w 2320290"/>
              <a:gd name="connsiteY41" fmla="*/ 46863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320290" h="742950">
                <a:moveTo>
                  <a:pt x="0" y="742950"/>
                </a:moveTo>
                <a:cubicBezTo>
                  <a:pt x="15240" y="720090"/>
                  <a:pt x="32089" y="698224"/>
                  <a:pt x="45720" y="674370"/>
                </a:cubicBezTo>
                <a:cubicBezTo>
                  <a:pt x="62627" y="644782"/>
                  <a:pt x="72791" y="611452"/>
                  <a:pt x="91440" y="582930"/>
                </a:cubicBezTo>
                <a:cubicBezTo>
                  <a:pt x="137735" y="512126"/>
                  <a:pt x="191346" y="446373"/>
                  <a:pt x="240030" y="377190"/>
                </a:cubicBezTo>
                <a:cubicBezTo>
                  <a:pt x="263747" y="343487"/>
                  <a:pt x="283883" y="307289"/>
                  <a:pt x="308610" y="274320"/>
                </a:cubicBezTo>
                <a:cubicBezTo>
                  <a:pt x="399820" y="152706"/>
                  <a:pt x="350249" y="209821"/>
                  <a:pt x="457200" y="102870"/>
                </a:cubicBezTo>
                <a:cubicBezTo>
                  <a:pt x="468630" y="91440"/>
                  <a:pt x="476155" y="73692"/>
                  <a:pt x="491490" y="68580"/>
                </a:cubicBezTo>
                <a:cubicBezTo>
                  <a:pt x="502920" y="64770"/>
                  <a:pt x="514499" y="61380"/>
                  <a:pt x="525780" y="57150"/>
                </a:cubicBezTo>
                <a:cubicBezTo>
                  <a:pt x="544991" y="49946"/>
                  <a:pt x="563025" y="39266"/>
                  <a:pt x="582930" y="34290"/>
                </a:cubicBezTo>
                <a:cubicBezTo>
                  <a:pt x="609066" y="27756"/>
                  <a:pt x="636207" y="26202"/>
                  <a:pt x="662940" y="22860"/>
                </a:cubicBezTo>
                <a:cubicBezTo>
                  <a:pt x="748685" y="12142"/>
                  <a:pt x="803355" y="8017"/>
                  <a:pt x="891540" y="0"/>
                </a:cubicBezTo>
                <a:cubicBezTo>
                  <a:pt x="967740" y="7620"/>
                  <a:pt x="1045642" y="5122"/>
                  <a:pt x="1120140" y="22860"/>
                </a:cubicBezTo>
                <a:cubicBezTo>
                  <a:pt x="1131861" y="25651"/>
                  <a:pt x="1129589" y="45266"/>
                  <a:pt x="1131570" y="57150"/>
                </a:cubicBezTo>
                <a:cubicBezTo>
                  <a:pt x="1137242" y="91182"/>
                  <a:pt x="1137754" y="125920"/>
                  <a:pt x="1143000" y="160020"/>
                </a:cubicBezTo>
                <a:cubicBezTo>
                  <a:pt x="1153949" y="231187"/>
                  <a:pt x="1152073" y="180285"/>
                  <a:pt x="1165860" y="240030"/>
                </a:cubicBezTo>
                <a:cubicBezTo>
                  <a:pt x="1166087" y="241013"/>
                  <a:pt x="1189693" y="368678"/>
                  <a:pt x="1200150" y="400050"/>
                </a:cubicBezTo>
                <a:cubicBezTo>
                  <a:pt x="1206638" y="419515"/>
                  <a:pt x="1217114" y="437548"/>
                  <a:pt x="1223010" y="457200"/>
                </a:cubicBezTo>
                <a:cubicBezTo>
                  <a:pt x="1228592" y="475808"/>
                  <a:pt x="1228858" y="495742"/>
                  <a:pt x="1234440" y="514350"/>
                </a:cubicBezTo>
                <a:cubicBezTo>
                  <a:pt x="1240336" y="534002"/>
                  <a:pt x="1250812" y="552035"/>
                  <a:pt x="1257300" y="571500"/>
                </a:cubicBezTo>
                <a:cubicBezTo>
                  <a:pt x="1262268" y="586403"/>
                  <a:pt x="1264414" y="602115"/>
                  <a:pt x="1268730" y="617220"/>
                </a:cubicBezTo>
                <a:cubicBezTo>
                  <a:pt x="1272040" y="628805"/>
                  <a:pt x="1276350" y="640080"/>
                  <a:pt x="1280160" y="651510"/>
                </a:cubicBezTo>
                <a:cubicBezTo>
                  <a:pt x="1306830" y="643890"/>
                  <a:pt x="1337091" y="644036"/>
                  <a:pt x="1360170" y="628650"/>
                </a:cubicBezTo>
                <a:cubicBezTo>
                  <a:pt x="1384929" y="612144"/>
                  <a:pt x="1399466" y="583876"/>
                  <a:pt x="1417320" y="560070"/>
                </a:cubicBezTo>
                <a:cubicBezTo>
                  <a:pt x="1473941" y="484575"/>
                  <a:pt x="1453801" y="502714"/>
                  <a:pt x="1497330" y="422910"/>
                </a:cubicBezTo>
                <a:cubicBezTo>
                  <a:pt x="1507968" y="403407"/>
                  <a:pt x="1520831" y="385180"/>
                  <a:pt x="1531620" y="365760"/>
                </a:cubicBezTo>
                <a:cubicBezTo>
                  <a:pt x="1539895" y="350865"/>
                  <a:pt x="1545029" y="334217"/>
                  <a:pt x="1554480" y="320040"/>
                </a:cubicBezTo>
                <a:cubicBezTo>
                  <a:pt x="1568012" y="299741"/>
                  <a:pt x="1586210" y="282876"/>
                  <a:pt x="1600200" y="262890"/>
                </a:cubicBezTo>
                <a:cubicBezTo>
                  <a:pt x="1609959" y="248949"/>
                  <a:pt x="1641706" y="190223"/>
                  <a:pt x="1657350" y="171450"/>
                </a:cubicBezTo>
                <a:cubicBezTo>
                  <a:pt x="1667698" y="159032"/>
                  <a:pt x="1681404" y="149671"/>
                  <a:pt x="1691640" y="137160"/>
                </a:cubicBezTo>
                <a:cubicBezTo>
                  <a:pt x="1809058" y="-6351"/>
                  <a:pt x="1716674" y="89266"/>
                  <a:pt x="1794510" y="11430"/>
                </a:cubicBezTo>
                <a:cubicBezTo>
                  <a:pt x="1797666" y="17742"/>
                  <a:pt x="1837934" y="90197"/>
                  <a:pt x="1840230" y="114300"/>
                </a:cubicBezTo>
                <a:cubicBezTo>
                  <a:pt x="1869793" y="424717"/>
                  <a:pt x="1833365" y="228567"/>
                  <a:pt x="1863090" y="377190"/>
                </a:cubicBezTo>
                <a:cubicBezTo>
                  <a:pt x="1866900" y="438150"/>
                  <a:pt x="1860531" y="500615"/>
                  <a:pt x="1874520" y="560070"/>
                </a:cubicBezTo>
                <a:cubicBezTo>
                  <a:pt x="1877280" y="571798"/>
                  <a:pt x="1896926" y="573481"/>
                  <a:pt x="1908810" y="571500"/>
                </a:cubicBezTo>
                <a:cubicBezTo>
                  <a:pt x="1944463" y="565558"/>
                  <a:pt x="2011680" y="537210"/>
                  <a:pt x="2011680" y="537210"/>
                </a:cubicBezTo>
                <a:cubicBezTo>
                  <a:pt x="2026920" y="525780"/>
                  <a:pt x="2041898" y="513993"/>
                  <a:pt x="2057400" y="502920"/>
                </a:cubicBezTo>
                <a:cubicBezTo>
                  <a:pt x="2068578" y="494935"/>
                  <a:pt x="2081137" y="488854"/>
                  <a:pt x="2091690" y="480060"/>
                </a:cubicBezTo>
                <a:cubicBezTo>
                  <a:pt x="2104108" y="469712"/>
                  <a:pt x="2114550" y="457200"/>
                  <a:pt x="2125980" y="445770"/>
                </a:cubicBezTo>
                <a:cubicBezTo>
                  <a:pt x="2141220" y="453390"/>
                  <a:pt x="2158610" y="457722"/>
                  <a:pt x="2171700" y="468630"/>
                </a:cubicBezTo>
                <a:cubicBezTo>
                  <a:pt x="2182253" y="477424"/>
                  <a:pt x="2181351" y="499146"/>
                  <a:pt x="2194560" y="502920"/>
                </a:cubicBezTo>
                <a:cubicBezTo>
                  <a:pt x="2213240" y="508257"/>
                  <a:pt x="2232660" y="495300"/>
                  <a:pt x="2251710" y="491490"/>
                </a:cubicBezTo>
                <a:cubicBezTo>
                  <a:pt x="2295510" y="462290"/>
                  <a:pt x="2272263" y="468630"/>
                  <a:pt x="2320290" y="4686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326130" y="285750"/>
            <a:ext cx="329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SQ.COLEMNA.</a:t>
            </a:r>
            <a:r>
              <a:rPr lang="en-US" strike="sngStrike" dirty="0" err="1" smtClean="0"/>
              <a:t>aei.maxplank.marx</a:t>
            </a:r>
            <a:endParaRPr lang="en-US" strike="sngStrike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627" y="2529157"/>
            <a:ext cx="4316736" cy="191711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232751" y="3211500"/>
            <a:ext cx="938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&lt;head&gt;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01404" y="3464416"/>
            <a:ext cx="81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39481" y="3279750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/bin/bash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149340" y="3211500"/>
            <a:ext cx="80010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35561" y="3211500"/>
            <a:ext cx="1128358" cy="43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701404" y="3303833"/>
            <a:ext cx="589072" cy="529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23610" y="118110"/>
            <a:ext cx="45720" cy="510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35040" y="849392"/>
            <a:ext cx="135255" cy="576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148103" y="1165860"/>
            <a:ext cx="2555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SQ:HOMICDIE:SUNSTOKE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[x] no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ight Arrow 35"/>
          <p:cNvSpPr/>
          <p:nvPr/>
        </p:nvSpPr>
        <p:spPr>
          <a:xfrm rot="10124024">
            <a:off x="8316685" y="1047174"/>
            <a:ext cx="843014" cy="763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966960" y="1757546"/>
            <a:ext cx="1394460" cy="8751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FREE(PIZZA</a:t>
            </a:r>
            <a:r>
              <a:rPr lang="en-US" dirty="0" smtClean="0"/>
              <a:t>)</a:t>
            </a:r>
          </a:p>
          <a:p>
            <a:pPr algn="ctr"/>
            <a:r>
              <a:rPr lang="en-US" strike="sngStrike" dirty="0" smtClean="0"/>
              <a:t>Craigslist</a:t>
            </a:r>
          </a:p>
          <a:p>
            <a:pPr algn="ctr"/>
            <a:r>
              <a:rPr lang="en-US" strike="sngStrike" dirty="0" smtClean="0"/>
              <a:t>Find a job</a:t>
            </a:r>
            <a:endParaRPr lang="en-US" strike="sngStrike" dirty="0"/>
          </a:p>
        </p:txBody>
      </p:sp>
      <p:sp>
        <p:nvSpPr>
          <p:cNvPr id="38" name="TextBox 37"/>
          <p:cNvSpPr txBox="1"/>
          <p:nvPr/>
        </p:nvSpPr>
        <p:spPr>
          <a:xfrm>
            <a:off x="950917" y="4880280"/>
            <a:ext cx="5219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CIVIL_CODE/LABOR_CODE: CERTIFICATE:WEBSPHERE:</a:t>
            </a:r>
          </a:p>
          <a:p>
            <a:r>
              <a:rPr lang="en-US" dirty="0" smtClean="0"/>
              <a:t>VICEP PRESINE (</a:t>
            </a:r>
            <a:r>
              <a:rPr lang="en-US" b="1" strike="sngStrike" dirty="0" err="1" smtClean="0"/>
              <a:t>Schultz</a:t>
            </a:r>
            <a:r>
              <a:rPr lang="en-US" dirty="0" err="1" smtClean="0"/>
              <a:t>;nonPolciePrionCfgLogial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732020" y="4580655"/>
            <a:ext cx="1325880" cy="4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24748" y="4636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  <p:sp>
        <p:nvSpPr>
          <p:cNvPr id="42" name="Right Brace 41"/>
          <p:cNvSpPr/>
          <p:nvPr/>
        </p:nvSpPr>
        <p:spPr>
          <a:xfrm>
            <a:off x="8024169" y="480060"/>
            <a:ext cx="226028" cy="164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5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2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54" y="1131570"/>
            <a:ext cx="8005975" cy="42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7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38" y="2552809"/>
            <a:ext cx="2609524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6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14300"/>
            <a:ext cx="10344150" cy="6743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80660" y="4137660"/>
            <a:ext cx="85719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VICE PRESIDGN GERMANY(41.</a:t>
            </a:r>
            <a:r>
              <a:rPr lang="en-US" b="1" strike="sngStrike" dirty="0" smtClean="0"/>
              <a:t>schulz</a:t>
            </a:r>
            <a:r>
              <a:rPr lang="en-US" dirty="0" smtClean="0"/>
              <a:t>,</a:t>
            </a:r>
            <a:r>
              <a:rPr lang="en-US" strike="sngStrike" dirty="0" smtClean="0"/>
              <a:t>ingo</a:t>
            </a:r>
            <a:r>
              <a:rPr lang="en-US" dirty="0" smtClean="0"/>
              <a:t>(</a:t>
            </a:r>
          </a:p>
          <a:p>
            <a:r>
              <a:rPr lang="en-US" strike="sngStrike" dirty="0" smtClean="0"/>
              <a:t>Sex with  </a:t>
            </a:r>
            <a:r>
              <a:rPr lang="en-US" strike="sngStrike" dirty="0" err="1" smtClean="0"/>
              <a:t>Micheall</a:t>
            </a:r>
            <a:r>
              <a:rPr lang="en-US" strike="sngStrike" dirty="0" smtClean="0"/>
              <a:t>, </a:t>
            </a:r>
            <a:r>
              <a:rPr lang="en-US" b="1" strike="sngStrike" dirty="0" err="1" smtClean="0"/>
              <a:t>laura</a:t>
            </a:r>
            <a:r>
              <a:rPr lang="en-US" b="1" strike="sngStrike" dirty="0" smtClean="0"/>
              <a:t>(offsite/</a:t>
            </a:r>
            <a:r>
              <a:rPr lang="en-US" b="1" strike="sngStrike" dirty="0" err="1" smtClean="0"/>
              <a:t>onsite:coscto</a:t>
            </a:r>
            <a:r>
              <a:rPr lang="en-US" b="1" strike="sngStrike" dirty="0" smtClean="0"/>
              <a:t>)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kelsy</a:t>
            </a:r>
            <a:endParaRPr lang="en-US" strike="sngStrike" dirty="0" smtClean="0"/>
          </a:p>
          <a:p>
            <a:r>
              <a:rPr lang="en-US" dirty="0" smtClean="0"/>
              <a:t>KING(</a:t>
            </a:r>
            <a:r>
              <a:rPr lang="en-US" strike="sngStrike" dirty="0" err="1" smtClean="0"/>
              <a:t>wanderlust,litte</a:t>
            </a:r>
            <a:r>
              <a:rPr lang="en-US" strike="sngStrike" dirty="0" smtClean="0"/>
              <a:t> miss sunshine, camper bank </a:t>
            </a:r>
            <a:r>
              <a:rPr lang="en-US" strike="sngStrike" dirty="0" err="1" smtClean="0"/>
              <a:t>swidhs</a:t>
            </a:r>
            <a:r>
              <a:rPr lang="en-US" dirty="0" smtClean="0"/>
              <a:t>)</a:t>
            </a:r>
          </a:p>
          <a:p>
            <a:r>
              <a:rPr lang="en-US" dirty="0" smtClean="0"/>
              <a:t>[x] no</a:t>
            </a:r>
          </a:p>
          <a:p>
            <a:r>
              <a:rPr lang="en-US" dirty="0" smtClean="0"/>
              <a:t>LEE, FORTIN, DALLAS  </a:t>
            </a:r>
            <a:r>
              <a:rPr lang="en-US" dirty="0" err="1" smtClean="0"/>
              <a:t>ghcohe</a:t>
            </a:r>
            <a:r>
              <a:rPr lang="en-US" dirty="0" smtClean="0"/>
              <a:t>(</a:t>
            </a:r>
            <a:r>
              <a:rPr lang="en-US" dirty="0" err="1" smtClean="0"/>
              <a:t>nonPolcieWife</a:t>
            </a:r>
            <a:r>
              <a:rPr lang="en-US" dirty="0" smtClean="0"/>
              <a:t>())</a:t>
            </a:r>
          </a:p>
          <a:p>
            <a:r>
              <a:rPr lang="en-US" dirty="0"/>
              <a:t>	</a:t>
            </a:r>
            <a:r>
              <a:rPr lang="en-US" dirty="0" smtClean="0"/>
              <a:t>	HW5/A5 cheating;  2010 </a:t>
            </a:r>
            <a:r>
              <a:rPr lang="en-US" strike="sngStrike" dirty="0" smtClean="0"/>
              <a:t>picked up with roses </a:t>
            </a:r>
            <a:r>
              <a:rPr lang="en-US" dirty="0" smtClean="0"/>
              <a:t>$2000 </a:t>
            </a:r>
            <a:r>
              <a:rPr lang="en-US" strike="sngStrike" dirty="0" smtClean="0"/>
              <a:t>flight last minute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3147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754" y="1131570"/>
            <a:ext cx="8005975" cy="42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6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7240" y="48006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0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7</cp:revision>
  <dcterms:created xsi:type="dcterms:W3CDTF">2023-05-01T14:32:22Z</dcterms:created>
  <dcterms:modified xsi:type="dcterms:W3CDTF">2023-05-01T18:11:26Z</dcterms:modified>
</cp:coreProperties>
</file>