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6" r:id="rId3"/>
    <p:sldId id="259" r:id="rId4"/>
    <p:sldId id="260" r:id="rId5"/>
    <p:sldId id="258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2534-F51F-4487-9051-6FF77319256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4309-D769-4078-80A3-D488259BF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2EC1-0349-4B09-8116-F4A44AE3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2ACE6-433F-484A-A369-A681607A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D344-C56B-43E0-A5EB-3CCE3647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84B8-A5BC-42E2-BFDB-5E6A404C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8099-0684-4C08-ACEA-0E456F0A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4AA3-BDB1-48DA-94FC-BCA451A0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60923-E44D-436A-A9D8-ACE5952C1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6DC9-6295-474C-A06A-7DCFAE7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C9FF-9283-48BD-843B-0A637B9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F8B9-C00B-464C-9012-7C379DDD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78CA0-2288-44E3-9884-07BDD3F3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BCDB-C200-4DBF-BCEC-C1EE585E3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A10E-2BEF-4A60-B190-A67650B1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4CBC-B3C8-41E9-9B5D-91E6113F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2A31-5131-4970-90B7-414BC8A9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D3FD-8662-4E47-968E-0486379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9512-69BF-43AE-A817-06D19062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FD4C-BDFF-431F-A094-E9AD5049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1922-68FA-4532-93E5-C0CDA210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0739-C6A5-4729-9EF0-1A2D840F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CCF7-5548-4F31-B30F-6488AAA7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06FF-6EC8-4CC5-A832-F0F2CFF2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E597-8FEF-4669-A40F-545DCB8E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8561-F24A-4C7B-AECD-D8951433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C0FE-0238-458A-A121-03874CCB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6DCC-AD66-4427-AB14-861074A2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EC63-A1EE-400D-947B-22811D7A7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C95F-1704-4D2C-A897-58066A25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1038-B527-4851-A62D-4F03C4D4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53B68-DAEC-4AB9-9FC3-CE831237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DB38-9F6D-42B7-ACEA-45F07BA6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4427-DA5B-45D4-AF05-7FE8700C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F842-0983-4C85-B6C4-ADE63C04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16C4-4D31-46E2-9B65-86F959F2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F5032-D01A-4A08-9D55-9FB1596E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03AAB-84B6-4E2A-9EFC-C49A7A18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3B55-D53E-4960-ABA6-7183EB85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81965-448E-4AD6-B05A-DC6B297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5DD67-C557-439C-A0E3-3ECE249E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D678-DE6B-4EE2-B6F6-87C0B25E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784F0-F19F-4BC1-802E-5BC6E9D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6DA01-F32C-4735-878A-0DB61BE8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AFBA7-CA69-4DCC-813E-A8C593F0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7A4C2-DE8D-4A24-A351-CAD7B759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25BE-2601-4450-B78B-D97D86B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4CFF-010B-44C0-8149-6C3195E0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3BDB-1A89-4032-896C-0CF4062A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2512-4420-4918-80CA-46FBABF2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E6F3-A344-4BAC-9E48-1EF7B2BD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E3787-38AB-48E0-AA94-B194DD1E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8BA2-5A2F-4399-BC4F-DDC73C36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3791-8E9E-4DE8-9078-ED8AC8A6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C15-4C90-4CA9-8352-6E26A34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F3040-D2D8-49BD-86D1-BC0C869E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A134-D36C-4A60-9DC4-C5C0EC97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9297C-4B2B-49A1-9756-A1E51DC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EE46-9E76-4922-8F1E-C012B7B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B19D1-0B3D-49EA-989F-80680E7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6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C019D-C4A9-4861-B9F9-2258F6E2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F7D26-9FAF-4262-B875-64F0127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8C61-4966-4256-B230-56EA36C5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9AFA-61A4-4DB8-97CC-18544FF6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6E8E-24E2-42B1-8636-7B3F4FA6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jpg"/><Relationship Id="rId7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0.png"/><Relationship Id="rId7" Type="http://schemas.openxmlformats.org/officeDocument/2006/relationships/image" Target="../media/image15.jpg"/><Relationship Id="rId12" Type="http://schemas.openxmlformats.org/officeDocument/2006/relationships/image" Target="../media/image2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jpg"/><Relationship Id="rId5" Type="http://schemas.openxmlformats.org/officeDocument/2006/relationships/image" Target="../media/image12.png"/><Relationship Id="rId10" Type="http://schemas.openxmlformats.org/officeDocument/2006/relationships/image" Target="../media/image20.jpg"/><Relationship Id="rId4" Type="http://schemas.openxmlformats.org/officeDocument/2006/relationships/image" Target="../media/image11.jp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3A657E-F2FB-47E1-B299-53AAFE9A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0" y="-14850"/>
            <a:ext cx="12077700" cy="738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5954F-8FF3-4BFF-9732-3928D282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25" y="990600"/>
            <a:ext cx="581025" cy="774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7EBE25-DB5A-4D57-BA82-C76E9AEE3A4E}"/>
              </a:ext>
            </a:extLst>
          </p:cNvPr>
          <p:cNvCxnSpPr>
            <a:cxnSpLocks/>
          </p:cNvCxnSpPr>
          <p:nvPr/>
        </p:nvCxnSpPr>
        <p:spPr>
          <a:xfrm>
            <a:off x="6464300" y="1130300"/>
            <a:ext cx="5054600" cy="1143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0A4BCCD-BEB1-4F89-8AF6-BA396DD9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5" y="2301484"/>
            <a:ext cx="7812341" cy="45565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3AA55E-95FF-477F-8130-A641A8EE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25" y="572532"/>
            <a:ext cx="8246879" cy="4809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568638-8B62-47C4-8F32-AE6A899A5E90}"/>
              </a:ext>
            </a:extLst>
          </p:cNvPr>
          <p:cNvSpPr txBox="1"/>
          <p:nvPr/>
        </p:nvSpPr>
        <p:spPr>
          <a:xfrm>
            <a:off x="976745" y="1111827"/>
            <a:ext cx="91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335649-F050-4C1E-A8A6-F8223FFBAFB1}"/>
              </a:ext>
            </a:extLst>
          </p:cNvPr>
          <p:cNvSpPr txBox="1"/>
          <p:nvPr/>
        </p:nvSpPr>
        <p:spPr>
          <a:xfrm>
            <a:off x="7987145" y="2032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AD0922-AED8-4828-B298-C23745610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" y="5911395"/>
            <a:ext cx="932028" cy="699021"/>
          </a:xfrm>
          <a:prstGeom prst="rect">
            <a:avLst/>
          </a:prstGeom>
          <a:noFill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3C3725-AC8F-4FC4-A1AD-21DDCF5F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96" y="4907302"/>
            <a:ext cx="580786" cy="95037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57BF76-7305-40D2-B62E-0F507E0206C2}"/>
              </a:ext>
            </a:extLst>
          </p:cNvPr>
          <p:cNvCxnSpPr>
            <a:cxnSpLocks/>
          </p:cNvCxnSpPr>
          <p:nvPr/>
        </p:nvCxnSpPr>
        <p:spPr>
          <a:xfrm>
            <a:off x="252596" y="4824248"/>
            <a:ext cx="580786" cy="92192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79DF05-E989-4817-85D9-7427442A21C2}"/>
              </a:ext>
            </a:extLst>
          </p:cNvPr>
          <p:cNvCxnSpPr>
            <a:cxnSpLocks/>
          </p:cNvCxnSpPr>
          <p:nvPr/>
        </p:nvCxnSpPr>
        <p:spPr>
          <a:xfrm>
            <a:off x="220338" y="5829227"/>
            <a:ext cx="580786" cy="92192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6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568638-8B62-47C4-8F32-AE6A899A5E90}"/>
              </a:ext>
            </a:extLst>
          </p:cNvPr>
          <p:cNvSpPr txBox="1"/>
          <p:nvPr/>
        </p:nvSpPr>
        <p:spPr>
          <a:xfrm>
            <a:off x="1919086" y="290945"/>
            <a:ext cx="2006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BEFORE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335649-F050-4C1E-A8A6-F8223FFBAFB1}"/>
              </a:ext>
            </a:extLst>
          </p:cNvPr>
          <p:cNvSpPr txBox="1"/>
          <p:nvPr/>
        </p:nvSpPr>
        <p:spPr>
          <a:xfrm>
            <a:off x="7864592" y="409145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67AA5-D7E9-4151-A962-4B39B0FA2F95}"/>
              </a:ext>
            </a:extLst>
          </p:cNvPr>
          <p:cNvSpPr/>
          <p:nvPr/>
        </p:nvSpPr>
        <p:spPr>
          <a:xfrm>
            <a:off x="447201" y="2568924"/>
            <a:ext cx="969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ROBERT</a:t>
            </a:r>
          </a:p>
          <a:p>
            <a:r>
              <a:rPr lang="en-US" dirty="0"/>
              <a:t>CARLOS</a:t>
            </a:r>
          </a:p>
          <a:p>
            <a:r>
              <a:rPr lang="en-US" dirty="0"/>
              <a:t>ARTHUR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A6707-F63E-4181-A1B5-709C0500F879}"/>
              </a:ext>
            </a:extLst>
          </p:cNvPr>
          <p:cNvSpPr/>
          <p:nvPr/>
        </p:nvSpPr>
        <p:spPr>
          <a:xfrm>
            <a:off x="6560127" y="1938635"/>
            <a:ext cx="1596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ROBERT</a:t>
            </a:r>
          </a:p>
          <a:p>
            <a:r>
              <a:rPr lang="en-US" b="1" dirty="0"/>
              <a:t>CARLOS</a:t>
            </a:r>
          </a:p>
          <a:p>
            <a:r>
              <a:rPr lang="en-US" dirty="0"/>
              <a:t>ARTHUR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82D32-84AE-4508-89DE-7A6413EF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4" y="2153789"/>
            <a:ext cx="3117213" cy="174563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202587-1C7E-4CCC-8A12-46357341C316}"/>
              </a:ext>
            </a:extLst>
          </p:cNvPr>
          <p:cNvCxnSpPr>
            <a:cxnSpLocks/>
          </p:cNvCxnSpPr>
          <p:nvPr/>
        </p:nvCxnSpPr>
        <p:spPr>
          <a:xfrm>
            <a:off x="2521095" y="1837524"/>
            <a:ext cx="3058823" cy="2362127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50D4CA-7902-47E2-8E94-66F55974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20" y="2031154"/>
            <a:ext cx="2143125" cy="214312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333A4A-1824-446F-944D-69A214D3B556}"/>
              </a:ext>
            </a:extLst>
          </p:cNvPr>
          <p:cNvCxnSpPr>
            <a:cxnSpLocks/>
          </p:cNvCxnSpPr>
          <p:nvPr/>
        </p:nvCxnSpPr>
        <p:spPr>
          <a:xfrm flipH="1">
            <a:off x="8666018" y="1837524"/>
            <a:ext cx="1926228" cy="2448261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4403E53-8E32-4BC2-8269-DCC5EA5AE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66" y="4479415"/>
            <a:ext cx="1200911" cy="79915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F0FC80-3090-405B-9840-C03753F1533D}"/>
              </a:ext>
            </a:extLst>
          </p:cNvPr>
          <p:cNvCxnSpPr>
            <a:cxnSpLocks/>
          </p:cNvCxnSpPr>
          <p:nvPr/>
        </p:nvCxnSpPr>
        <p:spPr>
          <a:xfrm flipH="1">
            <a:off x="9387766" y="4367909"/>
            <a:ext cx="1200912" cy="1044919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4ACD3A0E-0C1D-44C0-8DA0-0833D69ED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6" y="4285785"/>
            <a:ext cx="1200911" cy="79915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8FCC2C-7C63-4C01-AAFA-0765CC1FD028}"/>
              </a:ext>
            </a:extLst>
          </p:cNvPr>
          <p:cNvCxnSpPr>
            <a:cxnSpLocks/>
          </p:cNvCxnSpPr>
          <p:nvPr/>
        </p:nvCxnSpPr>
        <p:spPr>
          <a:xfrm flipH="1">
            <a:off x="4186436" y="4174279"/>
            <a:ext cx="1200912" cy="1044919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42A37A52-2DBA-42CA-A56C-2408B32A7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828" y="2916187"/>
            <a:ext cx="650448" cy="6504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19C33-C118-430B-BBAF-3CFF887099B3}"/>
              </a:ext>
            </a:extLst>
          </p:cNvPr>
          <p:cNvSpPr txBox="1"/>
          <p:nvPr/>
        </p:nvSpPr>
        <p:spPr>
          <a:xfrm>
            <a:off x="8850811" y="3030589"/>
            <a:ext cx="62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FIRE</a:t>
            </a:r>
          </a:p>
          <a:p>
            <a:r>
              <a:rPr lang="en-US" sz="1200" dirty="0"/>
              <a:t> JASON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76BF60C-B1C2-401F-B09F-656BF82CD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147" y="1512270"/>
            <a:ext cx="381985" cy="38198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CECCB1-A9E9-4D52-B3CF-6F089D9DEDFD}"/>
              </a:ext>
            </a:extLst>
          </p:cNvPr>
          <p:cNvCxnSpPr>
            <a:cxnSpLocks/>
          </p:cNvCxnSpPr>
          <p:nvPr/>
        </p:nvCxnSpPr>
        <p:spPr>
          <a:xfrm flipH="1">
            <a:off x="9247147" y="1430146"/>
            <a:ext cx="381985" cy="464109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530CEA-CC19-4272-AFA9-1A922C053DCA}"/>
              </a:ext>
            </a:extLst>
          </p:cNvPr>
          <p:cNvSpPr txBox="1"/>
          <p:nvPr/>
        </p:nvSpPr>
        <p:spPr>
          <a:xfrm>
            <a:off x="9827172" y="16622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C463A5-3AAA-403E-8C16-DE0017037DB1}"/>
              </a:ext>
            </a:extLst>
          </p:cNvPr>
          <p:cNvCxnSpPr>
            <a:cxnSpLocks/>
          </p:cNvCxnSpPr>
          <p:nvPr/>
        </p:nvCxnSpPr>
        <p:spPr>
          <a:xfrm flipH="1">
            <a:off x="9891463" y="1605469"/>
            <a:ext cx="381985" cy="464109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FADE762-F928-49C8-8004-64939F766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73" y="1001115"/>
            <a:ext cx="381985" cy="38198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138FB5-0C5B-4EA5-B910-17156980F5DD}"/>
              </a:ext>
            </a:extLst>
          </p:cNvPr>
          <p:cNvCxnSpPr>
            <a:cxnSpLocks/>
          </p:cNvCxnSpPr>
          <p:nvPr/>
        </p:nvCxnSpPr>
        <p:spPr>
          <a:xfrm flipH="1">
            <a:off x="9207283" y="897587"/>
            <a:ext cx="381985" cy="464109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7F7918-AA53-42ED-877E-728315592ED3}"/>
              </a:ext>
            </a:extLst>
          </p:cNvPr>
          <p:cNvSpPr txBox="1"/>
          <p:nvPr/>
        </p:nvSpPr>
        <p:spPr>
          <a:xfrm>
            <a:off x="9747396" y="963742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Marint</a:t>
            </a: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C014C88-8505-490E-AD7A-EE65A277E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31" y="957044"/>
            <a:ext cx="688346" cy="45767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CCDA49-F7BB-400A-8DE7-12C580809EF1}"/>
              </a:ext>
            </a:extLst>
          </p:cNvPr>
          <p:cNvCxnSpPr>
            <a:cxnSpLocks/>
          </p:cNvCxnSpPr>
          <p:nvPr/>
        </p:nvCxnSpPr>
        <p:spPr>
          <a:xfrm flipH="1">
            <a:off x="10881063" y="966037"/>
            <a:ext cx="381985" cy="464109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A42B6D8A-3E74-4AC1-B858-51C8D1F19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1" y="1181125"/>
            <a:ext cx="688346" cy="45767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65EF1B-A162-47ED-B11E-EED6AB1A0562}"/>
              </a:ext>
            </a:extLst>
          </p:cNvPr>
          <p:cNvCxnSpPr>
            <a:cxnSpLocks/>
          </p:cNvCxnSpPr>
          <p:nvPr/>
        </p:nvCxnSpPr>
        <p:spPr>
          <a:xfrm flipH="1">
            <a:off x="4778633" y="1190118"/>
            <a:ext cx="381985" cy="464109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55249D-FAA5-48AA-8556-03F38F58CC7E}"/>
              </a:ext>
            </a:extLst>
          </p:cNvPr>
          <p:cNvSpPr txBox="1"/>
          <p:nvPr/>
        </p:nvSpPr>
        <p:spPr>
          <a:xfrm>
            <a:off x="1654455" y="1622733"/>
            <a:ext cx="62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FIRE</a:t>
            </a:r>
          </a:p>
          <a:p>
            <a:r>
              <a:rPr lang="en-US" sz="1200" dirty="0"/>
              <a:t> JASON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39E461-63E7-4BF2-ADE4-78E4DD3FE23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283730" y="1853566"/>
            <a:ext cx="837832" cy="71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9833FD0-45B4-452A-BFB8-B5F181B2A0AA}"/>
              </a:ext>
            </a:extLst>
          </p:cNvPr>
          <p:cNvCxnSpPr/>
          <p:nvPr/>
        </p:nvCxnSpPr>
        <p:spPr>
          <a:xfrm>
            <a:off x="1555531" y="1605469"/>
            <a:ext cx="557048" cy="47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A6C55733-1D81-4412-B4E9-865B3CAAAE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66" y="4328651"/>
            <a:ext cx="533400" cy="5334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69026E-10B7-403E-905F-A75932A82B64}"/>
              </a:ext>
            </a:extLst>
          </p:cNvPr>
          <p:cNvCxnSpPr>
            <a:cxnSpLocks/>
          </p:cNvCxnSpPr>
          <p:nvPr/>
        </p:nvCxnSpPr>
        <p:spPr>
          <a:xfrm flipH="1">
            <a:off x="3331403" y="4218023"/>
            <a:ext cx="729519" cy="774808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E89ED376-5F91-4830-8283-6C9398CB3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09" y="4513459"/>
            <a:ext cx="533400" cy="5334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3602BF6-4F68-406E-A360-5FA07A2DB2A5}"/>
              </a:ext>
            </a:extLst>
          </p:cNvPr>
          <p:cNvCxnSpPr>
            <a:cxnSpLocks/>
          </p:cNvCxnSpPr>
          <p:nvPr/>
        </p:nvCxnSpPr>
        <p:spPr>
          <a:xfrm flipH="1">
            <a:off x="8658246" y="4402831"/>
            <a:ext cx="729519" cy="774808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E06BF9-AE51-40AA-B065-C38F0C725DA9}"/>
              </a:ext>
            </a:extLst>
          </p:cNvPr>
          <p:cNvCxnSpPr>
            <a:cxnSpLocks/>
          </p:cNvCxnSpPr>
          <p:nvPr/>
        </p:nvCxnSpPr>
        <p:spPr>
          <a:xfrm>
            <a:off x="282960" y="2512684"/>
            <a:ext cx="1092313" cy="849420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2B3021-9CF3-41AA-AC2C-1D54CED45EF7}"/>
              </a:ext>
            </a:extLst>
          </p:cNvPr>
          <p:cNvCxnSpPr>
            <a:cxnSpLocks/>
          </p:cNvCxnSpPr>
          <p:nvPr/>
        </p:nvCxnSpPr>
        <p:spPr>
          <a:xfrm>
            <a:off x="6902902" y="2069578"/>
            <a:ext cx="1092313" cy="849420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2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D55637A7-BD8C-4F82-B6A9-C30AB8E7D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5" y="2135950"/>
            <a:ext cx="3117213" cy="17456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6C9DBF-963A-4135-9CFF-322F350A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1" y="1908998"/>
            <a:ext cx="3002748" cy="49135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00756F-CF20-4343-9828-20F6F956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18" y="572532"/>
            <a:ext cx="2924927" cy="194995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25DE2C7-E534-4635-8A2E-CC445785456E}"/>
              </a:ext>
            </a:extLst>
          </p:cNvPr>
          <p:cNvSpPr txBox="1"/>
          <p:nvPr/>
        </p:nvSpPr>
        <p:spPr>
          <a:xfrm>
            <a:off x="1806235" y="134620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EDC7A5-9E08-46F1-AAF2-696F4DF61C13}"/>
              </a:ext>
            </a:extLst>
          </p:cNvPr>
          <p:cNvSpPr txBox="1"/>
          <p:nvPr/>
        </p:nvSpPr>
        <p:spPr>
          <a:xfrm>
            <a:off x="6250596" y="2558168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DAIMLER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0A4CBC-AB6F-41A0-84F6-A0A91FF7449C}"/>
              </a:ext>
            </a:extLst>
          </p:cNvPr>
          <p:cNvSpPr txBox="1"/>
          <p:nvPr/>
        </p:nvSpPr>
        <p:spPr>
          <a:xfrm>
            <a:off x="10747271" y="0"/>
            <a:ext cx="1330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  <a:p>
            <a:r>
              <a:rPr lang="en-US" sz="4000" b="1" dirty="0"/>
              <a:t>FIRST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CD36771-A926-40B8-A5E3-510D44E94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65404"/>
            <a:ext cx="8267700" cy="6200775"/>
          </a:xfrm>
          <a:prstGeom prst="rect">
            <a:avLst/>
          </a:prstGeom>
          <a:noFill/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733D68-9FFE-4B3B-979F-8EEB6706E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618" y="6096000"/>
            <a:ext cx="504291" cy="62747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5EE43B-DEC3-4448-9B30-196E25927992}"/>
              </a:ext>
            </a:extLst>
          </p:cNvPr>
          <p:cNvCxnSpPr/>
          <p:nvPr/>
        </p:nvCxnSpPr>
        <p:spPr>
          <a:xfrm>
            <a:off x="10617200" y="6012276"/>
            <a:ext cx="1199245" cy="900668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11424B8-4D9E-466C-AFAB-0BF489EBB44B}"/>
              </a:ext>
            </a:extLst>
          </p:cNvPr>
          <p:cNvCxnSpPr>
            <a:cxnSpLocks/>
          </p:cNvCxnSpPr>
          <p:nvPr/>
        </p:nvCxnSpPr>
        <p:spPr>
          <a:xfrm>
            <a:off x="5114112" y="2320172"/>
            <a:ext cx="7077888" cy="3272424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FB6B03-70E7-4375-958D-E9C783AF7323}"/>
              </a:ext>
            </a:extLst>
          </p:cNvPr>
          <p:cNvCxnSpPr>
            <a:cxnSpLocks/>
          </p:cNvCxnSpPr>
          <p:nvPr/>
        </p:nvCxnSpPr>
        <p:spPr>
          <a:xfrm>
            <a:off x="2305406" y="642831"/>
            <a:ext cx="2721025" cy="5943171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B2311DE-ED87-40D4-85F0-640068E06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50" y="487106"/>
            <a:ext cx="2467917" cy="185093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50FD966-F764-4530-B811-A1330A38B3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27" y="2582416"/>
            <a:ext cx="1238323" cy="82106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3E3306-E030-4826-AF16-AD4D9417FD2F}"/>
              </a:ext>
            </a:extLst>
          </p:cNvPr>
          <p:cNvCxnSpPr>
            <a:cxnSpLocks/>
          </p:cNvCxnSpPr>
          <p:nvPr/>
        </p:nvCxnSpPr>
        <p:spPr>
          <a:xfrm>
            <a:off x="2742086" y="2544879"/>
            <a:ext cx="1546135" cy="92985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E8841EB-1D7E-4B57-A32B-DC986DDBC0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8503" y="17584"/>
            <a:ext cx="11026128" cy="6430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0C7D3-0DD9-403F-9B94-CA33CC009D81}"/>
              </a:ext>
            </a:extLst>
          </p:cNvPr>
          <p:cNvSpPr txBox="1"/>
          <p:nvPr/>
        </p:nvSpPr>
        <p:spPr>
          <a:xfrm>
            <a:off x="5941405" y="1369065"/>
            <a:ext cx="35351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JASON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BCB529-531C-49E2-84CE-569ACF0CB626}"/>
              </a:ext>
            </a:extLst>
          </p:cNvPr>
          <p:cNvSpPr txBox="1"/>
          <p:nvPr/>
        </p:nvSpPr>
        <p:spPr>
          <a:xfrm>
            <a:off x="665090" y="1676638"/>
            <a:ext cx="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FIRE</a:t>
            </a:r>
          </a:p>
          <a:p>
            <a:r>
              <a:rPr lang="en-US" sz="1200" dirty="0"/>
              <a:t> JASON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B7584D-F791-4581-A0DE-FE8F0656A340}"/>
              </a:ext>
            </a:extLst>
          </p:cNvPr>
          <p:cNvCxnSpPr>
            <a:cxnSpLocks/>
          </p:cNvCxnSpPr>
          <p:nvPr/>
        </p:nvCxnSpPr>
        <p:spPr>
          <a:xfrm flipV="1">
            <a:off x="540867" y="2567436"/>
            <a:ext cx="1276694" cy="2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43F26E1-D024-4876-8AC5-D4AEF968501F}"/>
              </a:ext>
            </a:extLst>
          </p:cNvPr>
          <p:cNvCxnSpPr>
            <a:cxnSpLocks/>
          </p:cNvCxnSpPr>
          <p:nvPr/>
        </p:nvCxnSpPr>
        <p:spPr>
          <a:xfrm>
            <a:off x="775414" y="1676638"/>
            <a:ext cx="208170" cy="39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372F1A31-34EE-4DB0-B521-49C8845DC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8" y="4461288"/>
            <a:ext cx="930866" cy="93086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5E74628-3812-441F-B2E2-2BDF980593A4}"/>
              </a:ext>
            </a:extLst>
          </p:cNvPr>
          <p:cNvSpPr txBox="1"/>
          <p:nvPr/>
        </p:nvSpPr>
        <p:spPr>
          <a:xfrm>
            <a:off x="557167" y="3979534"/>
            <a:ext cx="119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FIRE</a:t>
            </a:r>
          </a:p>
          <a:p>
            <a:r>
              <a:rPr lang="en-US" sz="1200" dirty="0"/>
              <a:t> JASON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989BA5D-5816-46C1-B007-9712377DC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217" y="4827296"/>
            <a:ext cx="365934" cy="271844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2FD5EA0-C48D-4C13-B88C-52A01D4AD300}"/>
              </a:ext>
            </a:extLst>
          </p:cNvPr>
          <p:cNvCxnSpPr>
            <a:cxnSpLocks/>
          </p:cNvCxnSpPr>
          <p:nvPr/>
        </p:nvCxnSpPr>
        <p:spPr>
          <a:xfrm>
            <a:off x="577187" y="4003186"/>
            <a:ext cx="557048" cy="47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89DFF37-4CED-40ED-ACD1-E018BC78F8E4}"/>
              </a:ext>
            </a:extLst>
          </p:cNvPr>
          <p:cNvSpPr/>
          <p:nvPr/>
        </p:nvSpPr>
        <p:spPr>
          <a:xfrm>
            <a:off x="577187" y="5542783"/>
            <a:ext cx="1596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ROBERT</a:t>
            </a:r>
          </a:p>
          <a:p>
            <a:r>
              <a:rPr lang="en-US" b="1" dirty="0"/>
              <a:t>CARLOS</a:t>
            </a:r>
          </a:p>
          <a:p>
            <a:r>
              <a:rPr lang="en-US" dirty="0"/>
              <a:t>ARTHUR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4F5402-A706-4D4B-B90A-9DFA6638E7E0}"/>
              </a:ext>
            </a:extLst>
          </p:cNvPr>
          <p:cNvSpPr/>
          <p:nvPr/>
        </p:nvSpPr>
        <p:spPr>
          <a:xfrm>
            <a:off x="545020" y="716979"/>
            <a:ext cx="9694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ROBERT</a:t>
            </a:r>
          </a:p>
          <a:p>
            <a:r>
              <a:rPr lang="en-US" dirty="0"/>
              <a:t>CARLOS</a:t>
            </a:r>
          </a:p>
          <a:p>
            <a:r>
              <a:rPr lang="en-US" dirty="0"/>
              <a:t>ARTHUR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B56F7C3-9EE7-437A-82EA-4D6DF55D8C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9" y="289810"/>
            <a:ext cx="381985" cy="381985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0818DE1-846E-4B1A-A175-A292AFCB01B3}"/>
              </a:ext>
            </a:extLst>
          </p:cNvPr>
          <p:cNvCxnSpPr>
            <a:cxnSpLocks/>
          </p:cNvCxnSpPr>
          <p:nvPr/>
        </p:nvCxnSpPr>
        <p:spPr>
          <a:xfrm>
            <a:off x="709151" y="286119"/>
            <a:ext cx="578236" cy="331557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F0FAA2-86AA-4D1A-8356-DF0BE4FE5576}"/>
              </a:ext>
            </a:extLst>
          </p:cNvPr>
          <p:cNvSpPr txBox="1"/>
          <p:nvPr/>
        </p:nvSpPr>
        <p:spPr>
          <a:xfrm>
            <a:off x="547559" y="48388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Mr</a:t>
            </a:r>
            <a:r>
              <a:rPr lang="en-US" sz="900" dirty="0"/>
              <a:t> Mr. Rogers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958553-CD7D-4DE8-BA46-C949E3D1FF01}"/>
              </a:ext>
            </a:extLst>
          </p:cNvPr>
          <p:cNvCxnSpPr/>
          <p:nvPr/>
        </p:nvCxnSpPr>
        <p:spPr>
          <a:xfrm>
            <a:off x="626872" y="-6556"/>
            <a:ext cx="0" cy="686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A8E9-1527-4246-8F86-1B403882693C}"/>
              </a:ext>
            </a:extLst>
          </p:cNvPr>
          <p:cNvSpPr/>
          <p:nvPr/>
        </p:nvSpPr>
        <p:spPr>
          <a:xfrm>
            <a:off x="31340" y="-10123"/>
            <a:ext cx="646450" cy="2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3DC88-11E5-44D2-B945-B212AF19AF2A}"/>
              </a:ext>
            </a:extLst>
          </p:cNvPr>
          <p:cNvSpPr txBox="1"/>
          <p:nvPr/>
        </p:nvSpPr>
        <p:spPr>
          <a:xfrm>
            <a:off x="-72736" y="309043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White-</a:t>
            </a:r>
            <a:r>
              <a:rPr lang="en-US" sz="900" dirty="0" err="1"/>
              <a:t>Colar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565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1E8841EB-1D7E-4B57-A32B-DC986DDB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9" y="0"/>
            <a:ext cx="11633623" cy="6785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B87A8E9-1527-4246-8F86-1B403882693C}"/>
              </a:ext>
            </a:extLst>
          </p:cNvPr>
          <p:cNvSpPr/>
          <p:nvPr/>
        </p:nvSpPr>
        <p:spPr>
          <a:xfrm>
            <a:off x="31340" y="-10123"/>
            <a:ext cx="646450" cy="2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3DC88-11E5-44D2-B945-B212AF19AF2A}"/>
              </a:ext>
            </a:extLst>
          </p:cNvPr>
          <p:cNvSpPr txBox="1"/>
          <p:nvPr/>
        </p:nvSpPr>
        <p:spPr>
          <a:xfrm>
            <a:off x="-72736" y="309043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White-Collar</a:t>
            </a:r>
          </a:p>
        </p:txBody>
      </p:sp>
    </p:spTree>
    <p:extLst>
      <p:ext uri="{BB962C8B-B14F-4D97-AF65-F5344CB8AC3E}">
        <p14:creationId xmlns:p14="http://schemas.microsoft.com/office/powerpoint/2010/main" val="94383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87A8E9-1527-4246-8F86-1B403882693C}"/>
              </a:ext>
            </a:extLst>
          </p:cNvPr>
          <p:cNvSpPr/>
          <p:nvPr/>
        </p:nvSpPr>
        <p:spPr>
          <a:xfrm>
            <a:off x="31340" y="-10123"/>
            <a:ext cx="646450" cy="2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3DC88-11E5-44D2-B945-B212AF19AF2A}"/>
              </a:ext>
            </a:extLst>
          </p:cNvPr>
          <p:cNvSpPr txBox="1"/>
          <p:nvPr/>
        </p:nvSpPr>
        <p:spPr>
          <a:xfrm>
            <a:off x="-72736" y="309043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White-Collar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985B9-E8DD-491A-B95E-0C3142E7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83" y="424459"/>
            <a:ext cx="3834920" cy="13333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5FB7C3-4403-4B82-AE25-4A731F41AC01}"/>
              </a:ext>
            </a:extLst>
          </p:cNvPr>
          <p:cNvSpPr/>
          <p:nvPr/>
        </p:nvSpPr>
        <p:spPr>
          <a:xfrm>
            <a:off x="2933196" y="1757792"/>
            <a:ext cx="694517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 §</a:t>
            </a:r>
            <a:r>
              <a:rPr lang="en-US" sz="9600" dirty="0" err="1"/>
              <a:t>Symphophy</a:t>
            </a:r>
            <a:endParaRPr lang="en-US" sz="9600" dirty="0"/>
          </a:p>
          <a:p>
            <a:r>
              <a:rPr lang="en-US" sz="800" dirty="0" err="1"/>
              <a:t>Ibm.damiler.lotus</a:t>
            </a:r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CCEC9-359B-4AD5-82B2-E5729EB18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616" y="3491622"/>
            <a:ext cx="1999767" cy="3366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9B97C-EB8A-4097-96BB-BE3F8E00DA98}"/>
              </a:ext>
            </a:extLst>
          </p:cNvPr>
          <p:cNvSpPr txBox="1"/>
          <p:nvPr/>
        </p:nvSpPr>
        <p:spPr>
          <a:xfrm>
            <a:off x="8510451" y="3751119"/>
            <a:ext cx="238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nonPolicAudieceLogical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ECB89-AD30-482D-A24A-14AD4642487A}"/>
              </a:ext>
            </a:extLst>
          </p:cNvPr>
          <p:cNvSpPr txBox="1"/>
          <p:nvPr/>
        </p:nvSpPr>
        <p:spPr>
          <a:xfrm>
            <a:off x="8793701" y="4236341"/>
            <a:ext cx="18173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ibm.damiler.chair</a:t>
            </a:r>
            <a:endParaRPr lang="en-US" dirty="0"/>
          </a:p>
          <a:p>
            <a:endParaRPr lang="en-US" dirty="0"/>
          </a:p>
          <a:p>
            <a:r>
              <a:rPr lang="en-US" dirty="0"/>
              <a:t>School</a:t>
            </a:r>
          </a:p>
          <a:p>
            <a:endParaRPr lang="en-US" dirty="0"/>
          </a:p>
          <a:p>
            <a:r>
              <a:rPr lang="en-US" dirty="0"/>
              <a:t>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6DD64-F481-403A-8994-9F3B86A6A7BC}"/>
              </a:ext>
            </a:extLst>
          </p:cNvPr>
          <p:cNvSpPr txBox="1"/>
          <p:nvPr/>
        </p:nvSpPr>
        <p:spPr>
          <a:xfrm>
            <a:off x="5356167" y="4697472"/>
            <a:ext cx="237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nonPoliceContentItems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5CCDA7-F756-4238-9B3A-9CD9EDEA5F3A}"/>
              </a:ext>
            </a:extLst>
          </p:cNvPr>
          <p:cNvCxnSpPr/>
          <p:nvPr/>
        </p:nvCxnSpPr>
        <p:spPr>
          <a:xfrm flipH="1" flipV="1">
            <a:off x="7734319" y="5066804"/>
            <a:ext cx="1059382" cy="42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941747-BC4F-4D00-B6F0-6E6ACA5FB6E7}"/>
              </a:ext>
            </a:extLst>
          </p:cNvPr>
          <p:cNvCxnSpPr/>
          <p:nvPr/>
        </p:nvCxnSpPr>
        <p:spPr>
          <a:xfrm flipH="1">
            <a:off x="7888103" y="4120451"/>
            <a:ext cx="622348" cy="7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C4D6C-F518-456F-A44D-FF125AC6133C}"/>
              </a:ext>
            </a:extLst>
          </p:cNvPr>
          <p:cNvCxnSpPr>
            <a:cxnSpLocks/>
          </p:cNvCxnSpPr>
          <p:nvPr/>
        </p:nvCxnSpPr>
        <p:spPr>
          <a:xfrm flipH="1">
            <a:off x="8017569" y="4501294"/>
            <a:ext cx="646666" cy="38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2A3F8-7EC8-41F8-B804-EB231C940F0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104909" y="4975005"/>
            <a:ext cx="688792" cy="2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EAAD945-D45A-432A-A0D2-72A6BDC4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603" y="3658055"/>
            <a:ext cx="1585593" cy="9247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84D3D9-37F5-49DB-91A7-395765A88E7A}"/>
              </a:ext>
            </a:extLst>
          </p:cNvPr>
          <p:cNvSpPr txBox="1"/>
          <p:nvPr/>
        </p:nvSpPr>
        <p:spPr>
          <a:xfrm>
            <a:off x="1336182" y="1490696"/>
            <a:ext cx="2305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Max-Plank</a:t>
            </a:r>
          </a:p>
          <a:p>
            <a:r>
              <a:rPr lang="en-US" strike="sngStrike" dirty="0"/>
              <a:t>Goethe</a:t>
            </a:r>
          </a:p>
          <a:p>
            <a:r>
              <a:rPr lang="en-US" strike="sngStrike" dirty="0"/>
              <a:t>Ludwig van Beethoven</a:t>
            </a:r>
          </a:p>
          <a:p>
            <a:r>
              <a:rPr lang="en-US" strike="sngStrike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EF00C-788D-4FA1-94E2-1D74A0FCB73C}"/>
              </a:ext>
            </a:extLst>
          </p:cNvPr>
          <p:cNvSpPr/>
          <p:nvPr/>
        </p:nvSpPr>
        <p:spPr>
          <a:xfrm>
            <a:off x="943846" y="4849942"/>
            <a:ext cx="24378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Albert Einstein he</a:t>
            </a:r>
          </a:p>
          <a:p>
            <a:r>
              <a:rPr lang="en-US" dirty="0"/>
              <a:t> moved to America</a:t>
            </a:r>
          </a:p>
          <a:p>
            <a:r>
              <a:rPr lang="en-US" dirty="0"/>
              <a:t>-Brooklyn</a:t>
            </a:r>
          </a:p>
          <a:p>
            <a:r>
              <a:rPr lang="en-US" dirty="0"/>
              <a:t>Tickets? Bills, </a:t>
            </a:r>
            <a:r>
              <a:rPr lang="en-US" dirty="0" err="1"/>
              <a:t>Ammend</a:t>
            </a:r>
            <a:r>
              <a:rPr lang="en-US" dirty="0"/>
              <a:t>?</a:t>
            </a:r>
          </a:p>
          <a:p>
            <a:r>
              <a:rPr lang="en-US" dirty="0"/>
              <a:t>1918,1945,1990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659963-1517-4617-B749-3DFD94B48156}"/>
              </a:ext>
            </a:extLst>
          </p:cNvPr>
          <p:cNvSpPr/>
          <p:nvPr/>
        </p:nvSpPr>
        <p:spPr>
          <a:xfrm>
            <a:off x="60619" y="3596255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§126 </a:t>
            </a:r>
            <a:r>
              <a:rPr lang="en-US" dirty="0" err="1"/>
              <a:t>Stgb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20C4FF-2F0F-4249-B5BF-59CB90109B4A}"/>
              </a:ext>
            </a:extLst>
          </p:cNvPr>
          <p:cNvSpPr txBox="1"/>
          <p:nvPr/>
        </p:nvSpPr>
        <p:spPr>
          <a:xfrm>
            <a:off x="705041" y="-46104"/>
            <a:ext cx="163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INVESTIGATION</a:t>
            </a:r>
          </a:p>
        </p:txBody>
      </p:sp>
    </p:spTree>
    <p:extLst>
      <p:ext uri="{BB962C8B-B14F-4D97-AF65-F5344CB8AC3E}">
        <p14:creationId xmlns:p14="http://schemas.microsoft.com/office/powerpoint/2010/main" val="233700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1E8841EB-1D7E-4B57-A32B-DC986DDB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9" y="0"/>
            <a:ext cx="11633623" cy="6785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B87A8E9-1527-4246-8F86-1B403882693C}"/>
              </a:ext>
            </a:extLst>
          </p:cNvPr>
          <p:cNvSpPr/>
          <p:nvPr/>
        </p:nvSpPr>
        <p:spPr>
          <a:xfrm>
            <a:off x="31340" y="-10123"/>
            <a:ext cx="646450" cy="279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3DC88-11E5-44D2-B945-B212AF19AF2A}"/>
              </a:ext>
            </a:extLst>
          </p:cNvPr>
          <p:cNvSpPr txBox="1"/>
          <p:nvPr/>
        </p:nvSpPr>
        <p:spPr>
          <a:xfrm>
            <a:off x="-72736" y="309043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White-Collar</a:t>
            </a:r>
          </a:p>
        </p:txBody>
      </p:sp>
    </p:spTree>
    <p:extLst>
      <p:ext uri="{BB962C8B-B14F-4D97-AF65-F5344CB8AC3E}">
        <p14:creationId xmlns:p14="http://schemas.microsoft.com/office/powerpoint/2010/main" val="120063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39E0B5-B0F2-42C9-8E31-BB0062FB675E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F159C-4913-4551-A8C9-3954CD9FE2CC}"/>
              </a:ext>
            </a:extLst>
          </p:cNvPr>
          <p:cNvSpPr txBox="1"/>
          <p:nvPr/>
        </p:nvSpPr>
        <p:spPr>
          <a:xfrm rot="10800000" flipH="1" flipV="1">
            <a:off x="7969831" y="5217347"/>
            <a:ext cx="399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 </a:t>
            </a:r>
            <a:r>
              <a:rPr lang="en-US" dirty="0" err="1"/>
              <a:t>ibm.demail.pope.francesco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B3C75-F965-4942-A389-9364EBAEC777}"/>
              </a:ext>
            </a:extLst>
          </p:cNvPr>
          <p:cNvSpPr txBox="1"/>
          <p:nvPr/>
        </p:nvSpPr>
        <p:spPr>
          <a:xfrm rot="10800000" flipH="1" flipV="1">
            <a:off x="3220031" y="-85118"/>
            <a:ext cx="897196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</a:t>
            </a:r>
            <a:r>
              <a:rPr lang="en-US" b="1" dirty="0"/>
              <a:t>, King History						                 </a:t>
            </a:r>
            <a:r>
              <a:rPr lang="en-US" sz="1400" b="1" dirty="0"/>
              <a:t>1994</a:t>
            </a:r>
          </a:p>
          <a:p>
            <a:r>
              <a:rPr lang="en-US" sz="1400" b="1" dirty="0"/>
              <a:t>								     CAR(Carl-Benz)</a:t>
            </a:r>
            <a:endParaRPr lang="en-US" sz="1400" dirty="0"/>
          </a:p>
          <a:p>
            <a:r>
              <a:rPr lang="en-US" dirty="0"/>
              <a:t>1900 Max-Plank Former Federal Republic of (US) Germany</a:t>
            </a:r>
          </a:p>
          <a:p>
            <a:r>
              <a:rPr lang="en-US" dirty="0"/>
              <a:t>1909 Albert Einstein uses Max-Plank (Physics Algorithms to explain </a:t>
            </a:r>
            <a:r>
              <a:rPr lang="en-US" b="1" dirty="0"/>
              <a:t>Quantum</a:t>
            </a:r>
            <a:r>
              <a:rPr lang="en-US" dirty="0"/>
              <a:t>)</a:t>
            </a:r>
          </a:p>
          <a:p>
            <a:r>
              <a:rPr lang="en-US" dirty="0"/>
              <a:t>1945 Albert Einstein Manhattan Project</a:t>
            </a:r>
          </a:p>
          <a:p>
            <a:r>
              <a:rPr lang="en-US" dirty="0"/>
              <a:t>2000 Max-Plank Institute Checkpoint Charlie</a:t>
            </a:r>
          </a:p>
          <a:p>
            <a:r>
              <a:rPr lang="en-US" dirty="0"/>
              <a:t>2019 Police Manhattan</a:t>
            </a:r>
          </a:p>
          <a:p>
            <a:r>
              <a:rPr lang="en-US" dirty="0"/>
              <a:t>2023 Police Fort Worth </a:t>
            </a:r>
          </a:p>
          <a:p>
            <a:r>
              <a:rPr lang="en-US" dirty="0"/>
              <a:t>         Government Texas</a:t>
            </a:r>
          </a:p>
          <a:p>
            <a:r>
              <a:rPr lang="en-US" dirty="0"/>
              <a:t>         United States Government</a:t>
            </a:r>
          </a:p>
          <a:p>
            <a:r>
              <a:rPr lang="en-US" dirty="0"/>
              <a:t>        Federal Court and Federal Republic(US) Germany Court (Dr. Behr) Michigan, LLM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184F8D-BACE-42F4-BAE8-634E7EFFC1D9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F35641-6206-4B1A-8FA5-0A26370EABE4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A1CDC-178B-42D6-8428-B67D975CEE97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09FD9-C41E-48FF-BA1D-427A2133F25A}"/>
              </a:ext>
            </a:extLst>
          </p:cNvPr>
          <p:cNvCxnSpPr>
            <a:cxnSpLocks/>
          </p:cNvCxnSpPr>
          <p:nvPr/>
        </p:nvCxnSpPr>
        <p:spPr>
          <a:xfrm>
            <a:off x="3340910" y="6199301"/>
            <a:ext cx="727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6956A8-640F-4E92-99F3-0B20701F6E35}"/>
              </a:ext>
            </a:extLst>
          </p:cNvPr>
          <p:cNvCxnSpPr>
            <a:cxnSpLocks/>
          </p:cNvCxnSpPr>
          <p:nvPr/>
        </p:nvCxnSpPr>
        <p:spPr>
          <a:xfrm>
            <a:off x="3416300" y="648866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371DCF-7848-4BAB-BBE9-71245E81AB2F}"/>
              </a:ext>
            </a:extLst>
          </p:cNvPr>
          <p:cNvSpPr txBox="1"/>
          <p:nvPr/>
        </p:nvSpPr>
        <p:spPr>
          <a:xfrm>
            <a:off x="3340910" y="5829969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ibm.daimler.WAR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EC838-91AE-4074-88CC-3FE35580EEF5}"/>
              </a:ext>
            </a:extLst>
          </p:cNvPr>
          <p:cNvSpPr/>
          <p:nvPr/>
        </p:nvSpPr>
        <p:spPr>
          <a:xfrm>
            <a:off x="8325431" y="5823438"/>
            <a:ext cx="247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ibm.daimler.Whitehouse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47165-8606-456D-BB0F-88C6194C85A8}"/>
              </a:ext>
            </a:extLst>
          </p:cNvPr>
          <p:cNvSpPr txBox="1"/>
          <p:nvPr/>
        </p:nvSpPr>
        <p:spPr>
          <a:xfrm>
            <a:off x="6691146" y="61622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5CE84E-5110-437E-BDE2-1A7444F15047}"/>
              </a:ext>
            </a:extLst>
          </p:cNvPr>
          <p:cNvCxnSpPr>
            <a:endCxn id="33" idx="3"/>
          </p:cNvCxnSpPr>
          <p:nvPr/>
        </p:nvCxnSpPr>
        <p:spPr>
          <a:xfrm>
            <a:off x="6540500" y="6346871"/>
            <a:ext cx="76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A2D77-8083-4A8B-B326-BD61F3710940}"/>
              </a:ext>
            </a:extLst>
          </p:cNvPr>
          <p:cNvSpPr txBox="1"/>
          <p:nvPr/>
        </p:nvSpPr>
        <p:spPr>
          <a:xfrm>
            <a:off x="4236251" y="3245616"/>
            <a:ext cx="2670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Max-Plank Heat Radiation CHILD ABUSE Toaster</a:t>
            </a:r>
          </a:p>
          <a:p>
            <a:r>
              <a:rPr lang="en-US" sz="1000" dirty="0"/>
              <a:t>Physics </a:t>
            </a:r>
            <a:r>
              <a:rPr lang="en-US" sz="1000" dirty="0" err="1"/>
              <a:t>ibm.damiler.Thomas</a:t>
            </a:r>
            <a:r>
              <a:rPr lang="en-US" sz="1000" dirty="0"/>
              <a:t> Physics Teacher</a:t>
            </a:r>
          </a:p>
          <a:p>
            <a:r>
              <a:rPr lang="en-US" sz="1000" dirty="0"/>
              <a:t>C++ </a:t>
            </a:r>
            <a:r>
              <a:rPr lang="en-US" sz="1000" dirty="0" err="1"/>
              <a:t>nonPoliceRussian.nonPoliceAtomics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237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39E0B5-B0F2-42C9-8E31-BB0062FB675E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B3C75-F965-4942-A389-9364EBAEC777}"/>
              </a:ext>
            </a:extLst>
          </p:cNvPr>
          <p:cNvSpPr txBox="1"/>
          <p:nvPr/>
        </p:nvSpPr>
        <p:spPr>
          <a:xfrm rot="10800000" flipH="1" flipV="1">
            <a:off x="6540501" y="2010307"/>
            <a:ext cx="56768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</a:t>
            </a:r>
            <a:r>
              <a:rPr lang="en-US" sz="2400" b="1" dirty="0"/>
              <a:t>, King History, WWI	</a:t>
            </a:r>
            <a:r>
              <a:rPr lang="en-US" b="1" dirty="0"/>
              <a:t>		</a:t>
            </a:r>
            <a:endParaRPr lang="en-US" sz="1400" b="1" dirty="0"/>
          </a:p>
          <a:p>
            <a:r>
              <a:rPr lang="en-US" dirty="0"/>
              <a:t>1900 Max-Plank Former Federal Republic of (US) </a:t>
            </a:r>
          </a:p>
          <a:p>
            <a:r>
              <a:rPr lang="en-US" dirty="0"/>
              <a:t>          Germany</a:t>
            </a:r>
          </a:p>
          <a:p>
            <a:r>
              <a:rPr lang="en-US" dirty="0"/>
              <a:t>1909 Albert Einstein uses Max-Plank (Physics Algorithms to </a:t>
            </a:r>
          </a:p>
          <a:p>
            <a:r>
              <a:rPr lang="en-US" dirty="0"/>
              <a:t>          explain </a:t>
            </a:r>
            <a:r>
              <a:rPr lang="en-US" b="1" dirty="0"/>
              <a:t>Quantum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Dr. Dr. Prof. Joachim F.</a:t>
            </a:r>
          </a:p>
          <a:p>
            <a:r>
              <a:rPr lang="en-US" dirty="0"/>
              <a:t>Dr. Prof. Juergen Zimmerman</a:t>
            </a:r>
          </a:p>
          <a:p>
            <a:r>
              <a:rPr lang="en-US" dirty="0"/>
              <a:t>Dr. </a:t>
            </a:r>
            <a:r>
              <a:rPr lang="en-US" dirty="0" err="1"/>
              <a:t>Maik</a:t>
            </a:r>
            <a:r>
              <a:rPr lang="en-US" dirty="0"/>
              <a:t> Linder, </a:t>
            </a:r>
            <a:r>
              <a:rPr lang="en-US" dirty="0" err="1"/>
              <a:t>ibm.daimeler.sap</a:t>
            </a:r>
            <a:endParaRPr lang="en-US" dirty="0"/>
          </a:p>
          <a:p>
            <a:r>
              <a:rPr lang="en-US" dirty="0"/>
              <a:t>    DUB-LG (Dublin-Los Gatos/</a:t>
            </a:r>
            <a:r>
              <a:rPr lang="en-US" dirty="0" err="1"/>
              <a:t>Campel</a:t>
            </a:r>
            <a:r>
              <a:rPr lang="en-US" dirty="0"/>
              <a:t>)</a:t>
            </a:r>
          </a:p>
          <a:p>
            <a:r>
              <a:rPr lang="en-US" dirty="0"/>
              <a:t>Dr. Jan </a:t>
            </a:r>
            <a:r>
              <a:rPr lang="en-US" dirty="0" err="1"/>
              <a:t>Auernhamem</a:t>
            </a:r>
            <a:r>
              <a:rPr lang="en-US" dirty="0"/>
              <a:t>, </a:t>
            </a:r>
            <a:r>
              <a:rPr lang="en-US" dirty="0" err="1"/>
              <a:t>ibm.dmiler.google</a:t>
            </a:r>
            <a:endParaRPr lang="en-US" dirty="0"/>
          </a:p>
          <a:p>
            <a:r>
              <a:rPr lang="en-US" dirty="0"/>
              <a:t>    DUB-</a:t>
            </a:r>
            <a:r>
              <a:rPr lang="en-US" dirty="0" err="1"/>
              <a:t>Moutain</a:t>
            </a:r>
            <a:r>
              <a:rPr lang="en-US" dirty="0"/>
              <a:t> View</a:t>
            </a:r>
          </a:p>
          <a:p>
            <a:r>
              <a:rPr lang="en-US" dirty="0"/>
              <a:t>Dr.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184F8D-BACE-42F4-BAE8-634E7EFFC1D9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F35641-6206-4B1A-8FA5-0A26370EABE4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A1CDC-178B-42D6-8428-B67D975CEE97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09FD9-C41E-48FF-BA1D-427A2133F25A}"/>
              </a:ext>
            </a:extLst>
          </p:cNvPr>
          <p:cNvCxnSpPr>
            <a:cxnSpLocks/>
          </p:cNvCxnSpPr>
          <p:nvPr/>
        </p:nvCxnSpPr>
        <p:spPr>
          <a:xfrm>
            <a:off x="3340910" y="6199301"/>
            <a:ext cx="727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6956A8-640F-4E92-99F3-0B20701F6E35}"/>
              </a:ext>
            </a:extLst>
          </p:cNvPr>
          <p:cNvCxnSpPr>
            <a:cxnSpLocks/>
          </p:cNvCxnSpPr>
          <p:nvPr/>
        </p:nvCxnSpPr>
        <p:spPr>
          <a:xfrm>
            <a:off x="3416300" y="648866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371DCF-7848-4BAB-BBE9-71245E81AB2F}"/>
              </a:ext>
            </a:extLst>
          </p:cNvPr>
          <p:cNvSpPr txBox="1"/>
          <p:nvPr/>
        </p:nvSpPr>
        <p:spPr>
          <a:xfrm>
            <a:off x="3340910" y="5829969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ibm.daimler.WAR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EC838-91AE-4074-88CC-3FE35580EEF5}"/>
              </a:ext>
            </a:extLst>
          </p:cNvPr>
          <p:cNvSpPr/>
          <p:nvPr/>
        </p:nvSpPr>
        <p:spPr>
          <a:xfrm>
            <a:off x="8325431" y="5823438"/>
            <a:ext cx="247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ibm.daimler.Whitehouse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47165-8606-456D-BB0F-88C6194C85A8}"/>
              </a:ext>
            </a:extLst>
          </p:cNvPr>
          <p:cNvSpPr txBox="1"/>
          <p:nvPr/>
        </p:nvSpPr>
        <p:spPr>
          <a:xfrm>
            <a:off x="6691146" y="61622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5CE84E-5110-437E-BDE2-1A7444F15047}"/>
              </a:ext>
            </a:extLst>
          </p:cNvPr>
          <p:cNvCxnSpPr>
            <a:endCxn id="33" idx="3"/>
          </p:cNvCxnSpPr>
          <p:nvPr/>
        </p:nvCxnSpPr>
        <p:spPr>
          <a:xfrm>
            <a:off x="6540500" y="6346871"/>
            <a:ext cx="76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A2D77-8083-4A8B-B326-BD61F3710940}"/>
              </a:ext>
            </a:extLst>
          </p:cNvPr>
          <p:cNvSpPr txBox="1"/>
          <p:nvPr/>
        </p:nvSpPr>
        <p:spPr>
          <a:xfrm>
            <a:off x="9387063" y="3506977"/>
            <a:ext cx="2714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Max-Plank Heat Radiation </a:t>
            </a:r>
            <a:r>
              <a:rPr lang="en-US" sz="1000" dirty="0"/>
              <a:t>CHILD ABUSE Toaster</a:t>
            </a:r>
          </a:p>
          <a:p>
            <a:r>
              <a:rPr lang="en-US" sz="1000" dirty="0"/>
              <a:t>Physics </a:t>
            </a:r>
            <a:r>
              <a:rPr lang="en-US" sz="1000" dirty="0" err="1"/>
              <a:t>ibm.damiler.Thomas</a:t>
            </a:r>
            <a:r>
              <a:rPr lang="en-US" sz="1000" dirty="0"/>
              <a:t> Physics Teacher</a:t>
            </a:r>
          </a:p>
          <a:p>
            <a:r>
              <a:rPr lang="en-US" sz="1000" dirty="0"/>
              <a:t>C++ </a:t>
            </a:r>
            <a:r>
              <a:rPr lang="en-US" sz="1000" dirty="0" err="1"/>
              <a:t>nonPoliceRussian.nonPoliceAtomics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4F273-F2A0-4FF9-BD5D-66616DAF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54" y="0"/>
            <a:ext cx="5535415" cy="5823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4711EA-16CD-4196-A46C-ADDC83387525}"/>
              </a:ext>
            </a:extLst>
          </p:cNvPr>
          <p:cNvSpPr/>
          <p:nvPr/>
        </p:nvSpPr>
        <p:spPr>
          <a:xfrm>
            <a:off x="11264038" y="224457"/>
            <a:ext cx="837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CLOCK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F1C7D-D5A6-4D41-80BE-5338786B9C31}"/>
              </a:ext>
            </a:extLst>
          </p:cNvPr>
          <p:cNvSpPr txBox="1"/>
          <p:nvPr/>
        </p:nvSpPr>
        <p:spPr>
          <a:xfrm>
            <a:off x="7763769" y="713562"/>
            <a:ext cx="27574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b="1" dirty="0"/>
              <a:t>WHITE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CE514-E1E1-4A04-B394-E562AF2E7C0E}"/>
              </a:ext>
            </a:extLst>
          </p:cNvPr>
          <p:cNvSpPr/>
          <p:nvPr/>
        </p:nvSpPr>
        <p:spPr>
          <a:xfrm>
            <a:off x="6348122" y="188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Federal Court and Federal Republic(US) Germany </a:t>
            </a:r>
          </a:p>
          <a:p>
            <a:r>
              <a:rPr lang="en-US" dirty="0"/>
              <a:t>Court (Dr. Behr) Michigan, 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3258A-E4D7-4A9D-A167-FD98727D49DF}"/>
              </a:ext>
            </a:extLst>
          </p:cNvPr>
          <p:cNvSpPr txBox="1"/>
          <p:nvPr/>
        </p:nvSpPr>
        <p:spPr>
          <a:xfrm>
            <a:off x="1184856" y="6014635"/>
            <a:ext cx="1927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BLACK</a:t>
            </a:r>
          </a:p>
          <a:p>
            <a:r>
              <a:rPr lang="en-US" dirty="0"/>
              <a:t>Ron </a:t>
            </a:r>
            <a:r>
              <a:rPr lang="en-US" dirty="0" err="1"/>
              <a:t>Ronson</a:t>
            </a:r>
            <a:endParaRPr lang="en-US" dirty="0"/>
          </a:p>
          <a:p>
            <a:r>
              <a:rPr lang="en-US" dirty="0"/>
              <a:t>Dr. Dre, (Tim cook)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814B5-65A2-4F9C-8AA9-0E3350696862}"/>
              </a:ext>
            </a:extLst>
          </p:cNvPr>
          <p:cNvCxnSpPr>
            <a:cxnSpLocks/>
          </p:cNvCxnSpPr>
          <p:nvPr/>
        </p:nvCxnSpPr>
        <p:spPr>
          <a:xfrm>
            <a:off x="6366770" y="1979039"/>
            <a:ext cx="5843878" cy="84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BD7FE-F361-458B-8A00-7ADA22DF0A25}"/>
              </a:ext>
            </a:extLst>
          </p:cNvPr>
          <p:cNvCxnSpPr>
            <a:cxnSpLocks/>
          </p:cNvCxnSpPr>
          <p:nvPr/>
        </p:nvCxnSpPr>
        <p:spPr>
          <a:xfrm flipH="1">
            <a:off x="7467600" y="2010307"/>
            <a:ext cx="296169" cy="478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65E8DF-2DD9-4C6A-AB97-4941D8FD3154}"/>
              </a:ext>
            </a:extLst>
          </p:cNvPr>
          <p:cNvCxnSpPr>
            <a:cxnSpLocks/>
          </p:cNvCxnSpPr>
          <p:nvPr/>
        </p:nvCxnSpPr>
        <p:spPr>
          <a:xfrm flipH="1">
            <a:off x="8325431" y="1999115"/>
            <a:ext cx="120069" cy="978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9A2BEB-1099-4205-B3B1-DA30F5F043A2}"/>
              </a:ext>
            </a:extLst>
          </p:cNvPr>
          <p:cNvCxnSpPr>
            <a:cxnSpLocks/>
          </p:cNvCxnSpPr>
          <p:nvPr/>
        </p:nvCxnSpPr>
        <p:spPr>
          <a:xfrm>
            <a:off x="8155347" y="1920828"/>
            <a:ext cx="170084" cy="28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E70720-CC61-4261-9034-5627AE96FFD5}"/>
              </a:ext>
            </a:extLst>
          </p:cNvPr>
          <p:cNvCxnSpPr>
            <a:cxnSpLocks/>
          </p:cNvCxnSpPr>
          <p:nvPr/>
        </p:nvCxnSpPr>
        <p:spPr>
          <a:xfrm>
            <a:off x="8978901" y="1950987"/>
            <a:ext cx="417221" cy="1027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59C7AF-E296-40B2-B5A6-237997CA62EE}"/>
              </a:ext>
            </a:extLst>
          </p:cNvPr>
          <p:cNvCxnSpPr>
            <a:cxnSpLocks/>
          </p:cNvCxnSpPr>
          <p:nvPr/>
        </p:nvCxnSpPr>
        <p:spPr>
          <a:xfrm flipH="1">
            <a:off x="7731677" y="1994050"/>
            <a:ext cx="883907" cy="1838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E6986A-49CF-4EE1-9648-4CAC18CEE1EB}"/>
              </a:ext>
            </a:extLst>
          </p:cNvPr>
          <p:cNvCxnSpPr>
            <a:cxnSpLocks/>
          </p:cNvCxnSpPr>
          <p:nvPr/>
        </p:nvCxnSpPr>
        <p:spPr>
          <a:xfrm>
            <a:off x="8729078" y="1950987"/>
            <a:ext cx="19454" cy="2243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5AB75B-B364-41F6-8D8E-3C1D720DE728}"/>
              </a:ext>
            </a:extLst>
          </p:cNvPr>
          <p:cNvCxnSpPr>
            <a:cxnSpLocks/>
          </p:cNvCxnSpPr>
          <p:nvPr/>
        </p:nvCxnSpPr>
        <p:spPr>
          <a:xfrm flipH="1">
            <a:off x="6961300" y="2045730"/>
            <a:ext cx="1918361" cy="2432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0106AB-8E62-47AE-8443-731FBE9B91FD}"/>
              </a:ext>
            </a:extLst>
          </p:cNvPr>
          <p:cNvCxnSpPr>
            <a:cxnSpLocks/>
          </p:cNvCxnSpPr>
          <p:nvPr/>
        </p:nvCxnSpPr>
        <p:spPr>
          <a:xfrm flipH="1">
            <a:off x="7175500" y="1979039"/>
            <a:ext cx="1803401" cy="3032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3C6682-308C-443C-B085-327330FBAD1E}"/>
              </a:ext>
            </a:extLst>
          </p:cNvPr>
          <p:cNvCxnSpPr>
            <a:cxnSpLocks/>
          </p:cNvCxnSpPr>
          <p:nvPr/>
        </p:nvCxnSpPr>
        <p:spPr>
          <a:xfrm flipH="1">
            <a:off x="7016750" y="2109695"/>
            <a:ext cx="1962151" cy="3424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1E8A76C-A525-4EF2-8DF6-8456E060E297}"/>
              </a:ext>
            </a:extLst>
          </p:cNvPr>
          <p:cNvCxnSpPr>
            <a:cxnSpLocks/>
          </p:cNvCxnSpPr>
          <p:nvPr/>
        </p:nvCxnSpPr>
        <p:spPr>
          <a:xfrm flipH="1">
            <a:off x="3630891" y="2350807"/>
            <a:ext cx="1489463" cy="26998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239E0B5-B0F2-42C9-8E31-BB0062FB675E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B3C75-F965-4942-A389-9364EBAEC777}"/>
              </a:ext>
            </a:extLst>
          </p:cNvPr>
          <p:cNvSpPr txBox="1"/>
          <p:nvPr/>
        </p:nvSpPr>
        <p:spPr>
          <a:xfrm rot="10800000" flipH="1" flipV="1">
            <a:off x="5091133" y="2405095"/>
            <a:ext cx="5676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1900 Max-Plank Former Federal Republic of (US) </a:t>
            </a:r>
          </a:p>
          <a:p>
            <a:r>
              <a:rPr lang="en-US" dirty="0"/>
              <a:t>          Germany</a:t>
            </a:r>
          </a:p>
          <a:p>
            <a:r>
              <a:rPr lang="en-US" dirty="0"/>
              <a:t>1909 Albert Einstein uses Max-Plank (Physics Algorithms to </a:t>
            </a:r>
          </a:p>
          <a:p>
            <a:r>
              <a:rPr lang="en-US" dirty="0"/>
              <a:t>          explain                 </a:t>
            </a:r>
            <a:r>
              <a:rPr lang="en-US" b="1" dirty="0"/>
              <a:t>Quantum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Dr. Prof. Joachim F.</a:t>
            </a:r>
          </a:p>
          <a:p>
            <a:r>
              <a:rPr lang="en-US" dirty="0"/>
              <a:t>Dr. Prof. Juergen Zimmerman</a:t>
            </a:r>
          </a:p>
          <a:p>
            <a:r>
              <a:rPr lang="en-US" dirty="0"/>
              <a:t>Dr. </a:t>
            </a:r>
            <a:r>
              <a:rPr lang="en-US" dirty="0" err="1"/>
              <a:t>Maik</a:t>
            </a:r>
            <a:r>
              <a:rPr lang="en-US" dirty="0"/>
              <a:t> Linder, </a:t>
            </a:r>
            <a:r>
              <a:rPr lang="en-US" dirty="0" err="1"/>
              <a:t>ibm.daimeler.sap</a:t>
            </a:r>
            <a:endParaRPr lang="en-US" dirty="0"/>
          </a:p>
          <a:p>
            <a:r>
              <a:rPr lang="en-US" dirty="0"/>
              <a:t>    DUB-LG (Dublin-Los Gatos/</a:t>
            </a:r>
            <a:r>
              <a:rPr lang="en-US" dirty="0" err="1"/>
              <a:t>Campel</a:t>
            </a:r>
            <a:r>
              <a:rPr lang="en-US" dirty="0"/>
              <a:t>)</a:t>
            </a:r>
          </a:p>
          <a:p>
            <a:r>
              <a:rPr lang="en-US" dirty="0"/>
              <a:t>Dr. Jan </a:t>
            </a:r>
            <a:r>
              <a:rPr lang="en-US" dirty="0" err="1"/>
              <a:t>Auernhamem</a:t>
            </a:r>
            <a:r>
              <a:rPr lang="en-US" dirty="0"/>
              <a:t>, </a:t>
            </a:r>
            <a:r>
              <a:rPr lang="en-US" dirty="0" err="1"/>
              <a:t>ibm.dmiler.google</a:t>
            </a:r>
            <a:endParaRPr lang="en-US" dirty="0"/>
          </a:p>
          <a:p>
            <a:r>
              <a:rPr lang="en-US" dirty="0"/>
              <a:t>    DUB-</a:t>
            </a:r>
            <a:r>
              <a:rPr lang="en-US" dirty="0" err="1"/>
              <a:t>Moutain</a:t>
            </a:r>
            <a:r>
              <a:rPr lang="en-US" dirty="0"/>
              <a:t> View</a:t>
            </a:r>
          </a:p>
          <a:p>
            <a:r>
              <a:rPr lang="en-US" dirty="0"/>
              <a:t>Dr.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184F8D-BACE-42F4-BAE8-634E7EFFC1D9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F35641-6206-4B1A-8FA5-0A26370EABE4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A1CDC-178B-42D6-8428-B67D975CEE97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09FD9-C41E-48FF-BA1D-427A2133F25A}"/>
              </a:ext>
            </a:extLst>
          </p:cNvPr>
          <p:cNvCxnSpPr>
            <a:cxnSpLocks/>
          </p:cNvCxnSpPr>
          <p:nvPr/>
        </p:nvCxnSpPr>
        <p:spPr>
          <a:xfrm>
            <a:off x="982672" y="6427106"/>
            <a:ext cx="727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6956A8-640F-4E92-99F3-0B20701F6E35}"/>
              </a:ext>
            </a:extLst>
          </p:cNvPr>
          <p:cNvCxnSpPr>
            <a:cxnSpLocks/>
          </p:cNvCxnSpPr>
          <p:nvPr/>
        </p:nvCxnSpPr>
        <p:spPr>
          <a:xfrm>
            <a:off x="1058062" y="6716473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371DCF-7848-4BAB-BBE9-71245E81AB2F}"/>
              </a:ext>
            </a:extLst>
          </p:cNvPr>
          <p:cNvSpPr txBox="1"/>
          <p:nvPr/>
        </p:nvSpPr>
        <p:spPr>
          <a:xfrm>
            <a:off x="982672" y="6057774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ibm.daimler.WAR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EC838-91AE-4074-88CC-3FE35580EEF5}"/>
              </a:ext>
            </a:extLst>
          </p:cNvPr>
          <p:cNvSpPr/>
          <p:nvPr/>
        </p:nvSpPr>
        <p:spPr>
          <a:xfrm>
            <a:off x="5967193" y="6051243"/>
            <a:ext cx="247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ibm.daimler.Whitehouse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47165-8606-456D-BB0F-88C6194C85A8}"/>
              </a:ext>
            </a:extLst>
          </p:cNvPr>
          <p:cNvSpPr txBox="1"/>
          <p:nvPr/>
        </p:nvSpPr>
        <p:spPr>
          <a:xfrm>
            <a:off x="4332908" y="639001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5CE84E-5110-437E-BDE2-1A7444F15047}"/>
              </a:ext>
            </a:extLst>
          </p:cNvPr>
          <p:cNvCxnSpPr>
            <a:endCxn id="33" idx="3"/>
          </p:cNvCxnSpPr>
          <p:nvPr/>
        </p:nvCxnSpPr>
        <p:spPr>
          <a:xfrm>
            <a:off x="4182262" y="6574676"/>
            <a:ext cx="76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A2D77-8083-4A8B-B326-BD61F3710940}"/>
              </a:ext>
            </a:extLst>
          </p:cNvPr>
          <p:cNvSpPr txBox="1"/>
          <p:nvPr/>
        </p:nvSpPr>
        <p:spPr>
          <a:xfrm>
            <a:off x="7937695" y="3686322"/>
            <a:ext cx="2714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Max-Plank Heat Radiation </a:t>
            </a:r>
            <a:r>
              <a:rPr lang="en-US" sz="1000" dirty="0"/>
              <a:t>CHILD ABUSE Toaster</a:t>
            </a:r>
          </a:p>
          <a:p>
            <a:r>
              <a:rPr lang="en-US" sz="1000" dirty="0"/>
              <a:t>Physics </a:t>
            </a:r>
            <a:r>
              <a:rPr lang="en-US" sz="1000" dirty="0" err="1"/>
              <a:t>ibm.damiler.Thomas</a:t>
            </a:r>
            <a:r>
              <a:rPr lang="en-US" sz="1000" dirty="0"/>
              <a:t> Physics Teacher</a:t>
            </a:r>
          </a:p>
          <a:p>
            <a:r>
              <a:rPr lang="en-US" sz="1000" dirty="0"/>
              <a:t>C++ </a:t>
            </a:r>
            <a:r>
              <a:rPr lang="en-US" sz="1000" dirty="0" err="1"/>
              <a:t>nonPoliceRussian.nonPoliceAtomics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4F273-F2A0-4FF9-BD5D-66616DAF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03" y="412589"/>
            <a:ext cx="1604114" cy="1687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4711EA-16CD-4196-A46C-ADDC83387525}"/>
              </a:ext>
            </a:extLst>
          </p:cNvPr>
          <p:cNvSpPr/>
          <p:nvPr/>
        </p:nvSpPr>
        <p:spPr>
          <a:xfrm>
            <a:off x="9071573" y="231596"/>
            <a:ext cx="37510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CLOCK(quartz)</a:t>
            </a:r>
          </a:p>
          <a:p>
            <a:r>
              <a:rPr lang="en-US" sz="4000" b="1" dirty="0"/>
              <a:t>CAR(K-TOWN)</a:t>
            </a:r>
            <a:endParaRPr lang="en-US" sz="4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814B5-65A2-4F9C-8AA9-0E3350696862}"/>
              </a:ext>
            </a:extLst>
          </p:cNvPr>
          <p:cNvCxnSpPr>
            <a:cxnSpLocks/>
          </p:cNvCxnSpPr>
          <p:nvPr/>
        </p:nvCxnSpPr>
        <p:spPr>
          <a:xfrm flipV="1">
            <a:off x="3167803" y="2155956"/>
            <a:ext cx="7593477" cy="793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BD7FE-F361-458B-8A00-7ADA22DF0A25}"/>
              </a:ext>
            </a:extLst>
          </p:cNvPr>
          <p:cNvCxnSpPr>
            <a:cxnSpLocks/>
          </p:cNvCxnSpPr>
          <p:nvPr/>
        </p:nvCxnSpPr>
        <p:spPr>
          <a:xfrm flipH="1">
            <a:off x="6018232" y="2189652"/>
            <a:ext cx="296169" cy="478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65E8DF-2DD9-4C6A-AB97-4941D8FD3154}"/>
              </a:ext>
            </a:extLst>
          </p:cNvPr>
          <p:cNvCxnSpPr>
            <a:cxnSpLocks/>
          </p:cNvCxnSpPr>
          <p:nvPr/>
        </p:nvCxnSpPr>
        <p:spPr>
          <a:xfrm flipH="1">
            <a:off x="6876063" y="2178460"/>
            <a:ext cx="120069" cy="978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9A2BEB-1099-4205-B3B1-DA30F5F043A2}"/>
              </a:ext>
            </a:extLst>
          </p:cNvPr>
          <p:cNvCxnSpPr>
            <a:cxnSpLocks/>
          </p:cNvCxnSpPr>
          <p:nvPr/>
        </p:nvCxnSpPr>
        <p:spPr>
          <a:xfrm>
            <a:off x="6705979" y="2100173"/>
            <a:ext cx="170084" cy="2824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E70720-CC61-4261-9034-5627AE96FFD5}"/>
              </a:ext>
            </a:extLst>
          </p:cNvPr>
          <p:cNvCxnSpPr>
            <a:cxnSpLocks/>
          </p:cNvCxnSpPr>
          <p:nvPr/>
        </p:nvCxnSpPr>
        <p:spPr>
          <a:xfrm>
            <a:off x="7529533" y="2130332"/>
            <a:ext cx="417221" cy="1027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59C7AF-E296-40B2-B5A6-237997CA62EE}"/>
              </a:ext>
            </a:extLst>
          </p:cNvPr>
          <p:cNvCxnSpPr>
            <a:cxnSpLocks/>
          </p:cNvCxnSpPr>
          <p:nvPr/>
        </p:nvCxnSpPr>
        <p:spPr>
          <a:xfrm flipH="1">
            <a:off x="6282309" y="2173395"/>
            <a:ext cx="883907" cy="1838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E6986A-49CF-4EE1-9648-4CAC18CEE1EB}"/>
              </a:ext>
            </a:extLst>
          </p:cNvPr>
          <p:cNvCxnSpPr>
            <a:cxnSpLocks/>
          </p:cNvCxnSpPr>
          <p:nvPr/>
        </p:nvCxnSpPr>
        <p:spPr>
          <a:xfrm flipH="1">
            <a:off x="7121371" y="2130332"/>
            <a:ext cx="158339" cy="22002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5AB75B-B364-41F6-8D8E-3C1D720DE728}"/>
              </a:ext>
            </a:extLst>
          </p:cNvPr>
          <p:cNvCxnSpPr>
            <a:cxnSpLocks/>
          </p:cNvCxnSpPr>
          <p:nvPr/>
        </p:nvCxnSpPr>
        <p:spPr>
          <a:xfrm flipH="1">
            <a:off x="5511932" y="2225075"/>
            <a:ext cx="1918361" cy="2432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0106AB-8E62-47AE-8443-731FBE9B91FD}"/>
              </a:ext>
            </a:extLst>
          </p:cNvPr>
          <p:cNvCxnSpPr>
            <a:cxnSpLocks/>
          </p:cNvCxnSpPr>
          <p:nvPr/>
        </p:nvCxnSpPr>
        <p:spPr>
          <a:xfrm flipH="1">
            <a:off x="5726132" y="2158384"/>
            <a:ext cx="1803401" cy="30325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3C6682-308C-443C-B085-327330FBAD1E}"/>
              </a:ext>
            </a:extLst>
          </p:cNvPr>
          <p:cNvCxnSpPr>
            <a:cxnSpLocks/>
          </p:cNvCxnSpPr>
          <p:nvPr/>
        </p:nvCxnSpPr>
        <p:spPr>
          <a:xfrm flipH="1">
            <a:off x="5567382" y="2289040"/>
            <a:ext cx="1962151" cy="34243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1D61BC1-F3AC-4F80-8365-0241A4B3B874}"/>
              </a:ext>
            </a:extLst>
          </p:cNvPr>
          <p:cNvSpPr/>
          <p:nvPr/>
        </p:nvSpPr>
        <p:spPr>
          <a:xfrm>
            <a:off x="5360702" y="658348"/>
            <a:ext cx="3207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WWI</a:t>
            </a:r>
            <a:r>
              <a:rPr lang="en-US" b="1" dirty="0"/>
              <a:t> King History, </a:t>
            </a:r>
          </a:p>
          <a:p>
            <a:r>
              <a:rPr lang="en-US" dirty="0"/>
              <a:t>   Principal</a:t>
            </a:r>
          </a:p>
          <a:p>
            <a:r>
              <a:rPr lang="en-US" b="1" dirty="0"/>
              <a:t>WWII King History 		</a:t>
            </a:r>
            <a:endParaRPr lang="en-US" sz="11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E4AAC-94BA-4996-B54F-2831903F8903}"/>
              </a:ext>
            </a:extLst>
          </p:cNvPr>
          <p:cNvSpPr txBox="1"/>
          <p:nvPr/>
        </p:nvSpPr>
        <p:spPr>
          <a:xfrm>
            <a:off x="5195303" y="399659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FEDERAL REPUBLIC GERMANY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C5855A-BBDD-4009-A3D0-76861F7DDFB3}"/>
              </a:ext>
            </a:extLst>
          </p:cNvPr>
          <p:cNvCxnSpPr>
            <a:cxnSpLocks/>
          </p:cNvCxnSpPr>
          <p:nvPr/>
        </p:nvCxnSpPr>
        <p:spPr>
          <a:xfrm>
            <a:off x="5229124" y="403802"/>
            <a:ext cx="17638" cy="557815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EEAA3-F0F3-403B-8C63-3BDB3BBC8090}"/>
              </a:ext>
            </a:extLst>
          </p:cNvPr>
          <p:cNvCxnSpPr>
            <a:cxnSpLocks/>
          </p:cNvCxnSpPr>
          <p:nvPr/>
        </p:nvCxnSpPr>
        <p:spPr>
          <a:xfrm>
            <a:off x="8209912" y="430893"/>
            <a:ext cx="47250" cy="5505737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3860A8-021B-4681-B1C1-B6B6FE8E06DB}"/>
              </a:ext>
            </a:extLst>
          </p:cNvPr>
          <p:cNvSpPr/>
          <p:nvPr/>
        </p:nvSpPr>
        <p:spPr>
          <a:xfrm>
            <a:off x="3042743" y="4690493"/>
            <a:ext cx="21164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91919"/>
                </a:solidFill>
                <a:latin typeface="Noto Sans Display"/>
              </a:rPr>
              <a:t>1970 bis 1979</a:t>
            </a:r>
          </a:p>
          <a:p>
            <a:r>
              <a:rPr lang="en-US" dirty="0">
                <a:solidFill>
                  <a:srgbClr val="191919"/>
                </a:solidFill>
                <a:latin typeface="Noto Sans Display"/>
              </a:rPr>
              <a:t>Goethe-Gymnasium </a:t>
            </a:r>
          </a:p>
          <a:p>
            <a:r>
              <a:rPr lang="en-US" dirty="0">
                <a:solidFill>
                  <a:srgbClr val="191919"/>
                </a:solidFill>
                <a:latin typeface="Noto Sans Display"/>
              </a:rPr>
              <a:t>Karlsruhe. </a:t>
            </a: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3C10580-E775-4526-A9A4-98456015D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19" y="2350807"/>
            <a:ext cx="1651895" cy="220721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4362303-84F2-49A1-B304-DF961F528108}"/>
              </a:ext>
            </a:extLst>
          </p:cNvPr>
          <p:cNvSpPr txBox="1"/>
          <p:nvPr/>
        </p:nvSpPr>
        <p:spPr>
          <a:xfrm>
            <a:off x="10147300" y="1555035"/>
            <a:ext cx="1711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HOMICIDE IPX Bill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AB0158-E498-4F74-90A8-2CF1CFFD8DD1}"/>
              </a:ext>
            </a:extLst>
          </p:cNvPr>
          <p:cNvSpPr txBox="1"/>
          <p:nvPr/>
        </p:nvSpPr>
        <p:spPr>
          <a:xfrm>
            <a:off x="1346200" y="2643843"/>
            <a:ext cx="1168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Max-Plank</a:t>
            </a:r>
          </a:p>
          <a:p>
            <a:r>
              <a:rPr lang="en-US" dirty="0"/>
              <a:t>Goethe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574DAF-9BE8-46E6-A183-E032C22B897D}"/>
              </a:ext>
            </a:extLst>
          </p:cNvPr>
          <p:cNvCxnSpPr>
            <a:endCxn id="59" idx="3"/>
          </p:cNvCxnSpPr>
          <p:nvPr/>
        </p:nvCxnSpPr>
        <p:spPr>
          <a:xfrm>
            <a:off x="1346200" y="2794000"/>
            <a:ext cx="1168397" cy="17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0E9D10-FF38-44A1-847B-CED4F063DD05}"/>
              </a:ext>
            </a:extLst>
          </p:cNvPr>
          <p:cNvCxnSpPr/>
          <p:nvPr/>
        </p:nvCxnSpPr>
        <p:spPr>
          <a:xfrm>
            <a:off x="1219208" y="3092642"/>
            <a:ext cx="1129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55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4775201" y="290685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CHILD ABUSE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F1D6B-CF7E-49A6-8C3F-028800F9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48" y="1037672"/>
            <a:ext cx="4457143" cy="59428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3D167-87D3-45B1-B8B5-E9E499319A96}"/>
              </a:ext>
            </a:extLst>
          </p:cNvPr>
          <p:cNvSpPr/>
          <p:nvPr/>
        </p:nvSpPr>
        <p:spPr>
          <a:xfrm>
            <a:off x="4775201" y="705852"/>
            <a:ext cx="783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1909 Albert Einstein uses Max-Plank (Physics Algorithms to explain </a:t>
            </a:r>
            <a:r>
              <a:rPr lang="en-US" b="1" dirty="0"/>
              <a:t>Quantum</a:t>
            </a:r>
            <a:r>
              <a:rPr lang="en-US" dirty="0"/>
              <a:t>)</a:t>
            </a:r>
          </a:p>
          <a:p>
            <a:r>
              <a:rPr lang="en-US" dirty="0"/>
              <a:t>2000 Max-Plank Checkpoint Charlie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758A98-9551-406A-82EF-34370232C21F}"/>
              </a:ext>
            </a:extLst>
          </p:cNvPr>
          <p:cNvCxnSpPr>
            <a:cxnSpLocks/>
          </p:cNvCxnSpPr>
          <p:nvPr/>
        </p:nvCxnSpPr>
        <p:spPr>
          <a:xfrm flipH="1">
            <a:off x="4292600" y="2324100"/>
            <a:ext cx="1464641" cy="524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86319B8-DF30-47CA-8EFD-38E2FF607456}"/>
              </a:ext>
            </a:extLst>
          </p:cNvPr>
          <p:cNvSpPr/>
          <p:nvPr/>
        </p:nvSpPr>
        <p:spPr>
          <a:xfrm>
            <a:off x="5757241" y="2119041"/>
            <a:ext cx="160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Heat Radiation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CFB2F-3431-408C-BF53-36E22F65B879}"/>
              </a:ext>
            </a:extLst>
          </p:cNvPr>
          <p:cNvSpPr txBox="1"/>
          <p:nvPr/>
        </p:nvSpPr>
        <p:spPr>
          <a:xfrm>
            <a:off x="11430000" y="36604"/>
            <a:ext cx="65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2000</a:t>
            </a:r>
          </a:p>
          <a:p>
            <a:r>
              <a:rPr lang="en-US" b="1" dirty="0"/>
              <a:t>WAR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51829F-40D6-4A8A-9B62-FE53EECF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86" y="1291800"/>
            <a:ext cx="2273016" cy="33904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EAC980-D5F7-4D72-AF94-9CA65F335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12" y="1318941"/>
            <a:ext cx="1428750" cy="800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DEA4D7-1962-47AB-8549-5B669E18C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278" y="2718603"/>
            <a:ext cx="2857500" cy="1600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ED7521-B74E-4E7C-A67E-4920E4082EEB}"/>
              </a:ext>
            </a:extLst>
          </p:cNvPr>
          <p:cNvCxnSpPr>
            <a:cxnSpLocks/>
          </p:cNvCxnSpPr>
          <p:nvPr/>
        </p:nvCxnSpPr>
        <p:spPr>
          <a:xfrm>
            <a:off x="5909642" y="2476500"/>
            <a:ext cx="925093" cy="81197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EC824-279E-4AC5-80BB-CBDF6C75E36D}"/>
              </a:ext>
            </a:extLst>
          </p:cNvPr>
          <p:cNvCxnSpPr>
            <a:cxnSpLocks/>
          </p:cNvCxnSpPr>
          <p:nvPr/>
        </p:nvCxnSpPr>
        <p:spPr>
          <a:xfrm flipH="1">
            <a:off x="8212621" y="2183180"/>
            <a:ext cx="1667979" cy="52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D22328-FB26-4320-9855-F74557842FCA}"/>
              </a:ext>
            </a:extLst>
          </p:cNvPr>
          <p:cNvSpPr txBox="1"/>
          <p:nvPr/>
        </p:nvSpPr>
        <p:spPr>
          <a:xfrm>
            <a:off x="8321745" y="2130617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27445D-1202-4BBC-BA76-24357BD3A524}"/>
              </a:ext>
            </a:extLst>
          </p:cNvPr>
          <p:cNvCxnSpPr>
            <a:cxnSpLocks/>
          </p:cNvCxnSpPr>
          <p:nvPr/>
        </p:nvCxnSpPr>
        <p:spPr>
          <a:xfrm flipH="1" flipV="1">
            <a:off x="8776248" y="1803115"/>
            <a:ext cx="226563" cy="17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Beveled 38">
            <a:extLst>
              <a:ext uri="{FF2B5EF4-FFF2-40B4-BE49-F238E27FC236}">
                <a16:creationId xmlns:a16="http://schemas.microsoft.com/office/drawing/2014/main" id="{EF0F0AAA-F913-4014-8B14-41894D07A4F4}"/>
              </a:ext>
            </a:extLst>
          </p:cNvPr>
          <p:cNvSpPr/>
          <p:nvPr/>
        </p:nvSpPr>
        <p:spPr>
          <a:xfrm>
            <a:off x="5809577" y="4442297"/>
            <a:ext cx="1058691" cy="484038"/>
          </a:xfrm>
          <a:prstGeom prst="bevel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B80F742-B210-4724-8EB9-7E5479148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147" y="87"/>
            <a:ext cx="3834920" cy="1333333"/>
          </a:xfrm>
          <a:prstGeom prst="rect">
            <a:avLst/>
          </a:prstGeom>
        </p:spPr>
      </p:pic>
      <p:sp>
        <p:nvSpPr>
          <p:cNvPr id="43" name="Rectangle: Beveled 42">
            <a:extLst>
              <a:ext uri="{FF2B5EF4-FFF2-40B4-BE49-F238E27FC236}">
                <a16:creationId xmlns:a16="http://schemas.microsoft.com/office/drawing/2014/main" id="{A2BAD6A6-F3BD-4B04-83FE-EE0F3ADFB9C8}"/>
              </a:ext>
            </a:extLst>
          </p:cNvPr>
          <p:cNvSpPr/>
          <p:nvPr/>
        </p:nvSpPr>
        <p:spPr>
          <a:xfrm>
            <a:off x="5855617" y="3674035"/>
            <a:ext cx="530149" cy="227527"/>
          </a:xfrm>
          <a:prstGeom prst="bevel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Like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51AAFB-F0BF-405B-A64D-2198C1C68B1A}"/>
              </a:ext>
            </a:extLst>
          </p:cNvPr>
          <p:cNvCxnSpPr>
            <a:cxnSpLocks/>
          </p:cNvCxnSpPr>
          <p:nvPr/>
        </p:nvCxnSpPr>
        <p:spPr>
          <a:xfrm>
            <a:off x="4395010" y="6528011"/>
            <a:ext cx="727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C66563-567C-402C-B8F7-2C07C297143C}"/>
              </a:ext>
            </a:extLst>
          </p:cNvPr>
          <p:cNvCxnSpPr>
            <a:cxnSpLocks/>
          </p:cNvCxnSpPr>
          <p:nvPr/>
        </p:nvCxnSpPr>
        <p:spPr>
          <a:xfrm>
            <a:off x="4470400" y="681737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68BB04-1F65-4A07-A0A3-171D7C073C54}"/>
              </a:ext>
            </a:extLst>
          </p:cNvPr>
          <p:cNvSpPr txBox="1"/>
          <p:nvPr/>
        </p:nvSpPr>
        <p:spPr>
          <a:xfrm>
            <a:off x="4395010" y="6158679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ibm.daimler.WAR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4BFE26-9791-416A-B2BF-A7DEE8B43FA7}"/>
              </a:ext>
            </a:extLst>
          </p:cNvPr>
          <p:cNvSpPr/>
          <p:nvPr/>
        </p:nvSpPr>
        <p:spPr>
          <a:xfrm>
            <a:off x="9379531" y="6152148"/>
            <a:ext cx="247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ibm.daimler.Whitehouse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2330A-83A2-45AD-895E-FA1B535BB4EF}"/>
              </a:ext>
            </a:extLst>
          </p:cNvPr>
          <p:cNvSpPr txBox="1"/>
          <p:nvPr/>
        </p:nvSpPr>
        <p:spPr>
          <a:xfrm>
            <a:off x="7745246" y="649091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ABA6D-201F-4B64-866E-D6753575B247}"/>
              </a:ext>
            </a:extLst>
          </p:cNvPr>
          <p:cNvCxnSpPr>
            <a:endCxn id="31" idx="3"/>
          </p:cNvCxnSpPr>
          <p:nvPr/>
        </p:nvCxnSpPr>
        <p:spPr>
          <a:xfrm>
            <a:off x="7594600" y="6675581"/>
            <a:ext cx="76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214F66-5007-42F2-99D2-935BD0914908}"/>
              </a:ext>
            </a:extLst>
          </p:cNvPr>
          <p:cNvCxnSpPr>
            <a:cxnSpLocks/>
          </p:cNvCxnSpPr>
          <p:nvPr/>
        </p:nvCxnSpPr>
        <p:spPr>
          <a:xfrm flipH="1">
            <a:off x="8451839" y="4734839"/>
            <a:ext cx="1180979" cy="21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EC4B0B-3465-49B2-9853-E35DD4CBFFAE}"/>
              </a:ext>
            </a:extLst>
          </p:cNvPr>
          <p:cNvSpPr txBox="1"/>
          <p:nvPr/>
        </p:nvSpPr>
        <p:spPr>
          <a:xfrm>
            <a:off x="9728200" y="521769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Phyics</a:t>
            </a:r>
            <a:r>
              <a:rPr lang="en-US" dirty="0"/>
              <a:t> Tutor</a:t>
            </a:r>
          </a:p>
        </p:txBody>
      </p:sp>
    </p:spTree>
    <p:extLst>
      <p:ext uri="{BB962C8B-B14F-4D97-AF65-F5344CB8AC3E}">
        <p14:creationId xmlns:p14="http://schemas.microsoft.com/office/powerpoint/2010/main" val="199636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97CFE8-2F99-4508-897C-4F6BF69D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4" y="228846"/>
            <a:ext cx="11746031" cy="3936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5954F-8FF3-4BFF-9732-3928D282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19" y="4165354"/>
            <a:ext cx="1949272" cy="25990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7EBE25-DB5A-4D57-BA82-C76E9AEE3A4E}"/>
              </a:ext>
            </a:extLst>
          </p:cNvPr>
          <p:cNvCxnSpPr>
            <a:cxnSpLocks/>
          </p:cNvCxnSpPr>
          <p:nvPr/>
        </p:nvCxnSpPr>
        <p:spPr>
          <a:xfrm flipH="1">
            <a:off x="3098800" y="4165354"/>
            <a:ext cx="1464641" cy="5248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5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3A657E-F2FB-47E1-B299-53AAFE9A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0" y="-14850"/>
            <a:ext cx="12077700" cy="738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E5954F-8FF3-4BFF-9732-3928D282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25" y="990600"/>
            <a:ext cx="581025" cy="774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7EBE25-DB5A-4D57-BA82-C76E9AEE3A4E}"/>
              </a:ext>
            </a:extLst>
          </p:cNvPr>
          <p:cNvCxnSpPr>
            <a:cxnSpLocks/>
          </p:cNvCxnSpPr>
          <p:nvPr/>
        </p:nvCxnSpPr>
        <p:spPr>
          <a:xfrm>
            <a:off x="6464300" y="1130300"/>
            <a:ext cx="5054600" cy="1143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6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30F2B6-7779-4CC7-BC19-6FED25DB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78" y="1944414"/>
            <a:ext cx="3002748" cy="4913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8622FE-2C1E-44D6-AFCB-5167AA5DF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18" y="572532"/>
            <a:ext cx="2924927" cy="1949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3BB7ED-C866-4D8C-81E0-6CE0EAE0FD1E}"/>
              </a:ext>
            </a:extLst>
          </p:cNvPr>
          <p:cNvSpPr txBox="1"/>
          <p:nvPr/>
        </p:nvSpPr>
        <p:spPr>
          <a:xfrm>
            <a:off x="38727" y="159960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5729D-7E96-4229-8DDF-A971F70A27DC}"/>
              </a:ext>
            </a:extLst>
          </p:cNvPr>
          <p:cNvSpPr txBox="1"/>
          <p:nvPr/>
        </p:nvSpPr>
        <p:spPr>
          <a:xfrm>
            <a:off x="6250596" y="2558168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DAIMLER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52BD4-073B-42B4-B5FA-9819047CD532}"/>
              </a:ext>
            </a:extLst>
          </p:cNvPr>
          <p:cNvSpPr txBox="1"/>
          <p:nvPr/>
        </p:nvSpPr>
        <p:spPr>
          <a:xfrm>
            <a:off x="10747271" y="0"/>
            <a:ext cx="1330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  <a:p>
            <a:r>
              <a:rPr lang="en-US" sz="4000" b="1" dirty="0"/>
              <a:t>FIRST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47FC2B-2AE2-483D-A198-E62ECACD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65404"/>
            <a:ext cx="8267700" cy="620077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609CBF-EC59-4A7B-97A6-F961BE3B4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526" y="572532"/>
            <a:ext cx="3343274" cy="1949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10DC9-EDF3-4B8F-9BBF-7479124C8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618" y="6096000"/>
            <a:ext cx="504291" cy="6274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3F870A-881C-4191-8CBD-D4171BB11126}"/>
              </a:ext>
            </a:extLst>
          </p:cNvPr>
          <p:cNvCxnSpPr/>
          <p:nvPr/>
        </p:nvCxnSpPr>
        <p:spPr>
          <a:xfrm>
            <a:off x="10617200" y="6012276"/>
            <a:ext cx="1199245" cy="900668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7FB634-3806-418D-9A0B-12E095C4B033}"/>
              </a:ext>
            </a:extLst>
          </p:cNvPr>
          <p:cNvCxnSpPr>
            <a:cxnSpLocks/>
          </p:cNvCxnSpPr>
          <p:nvPr/>
        </p:nvCxnSpPr>
        <p:spPr>
          <a:xfrm>
            <a:off x="5114112" y="2320172"/>
            <a:ext cx="7077888" cy="3272424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9882A-F842-44EE-AB7B-D98EBB5DB2D4}"/>
              </a:ext>
            </a:extLst>
          </p:cNvPr>
          <p:cNvCxnSpPr>
            <a:cxnSpLocks/>
          </p:cNvCxnSpPr>
          <p:nvPr/>
        </p:nvCxnSpPr>
        <p:spPr>
          <a:xfrm>
            <a:off x="385787" y="572532"/>
            <a:ext cx="3632893" cy="6074832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4F0F2D6-73DA-415B-A4FA-EF2587DFE3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72" y="569028"/>
            <a:ext cx="2467917" cy="18509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F1DDFB-981F-4D8F-AA89-34235FD7A4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27" y="2582416"/>
            <a:ext cx="1238323" cy="82106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C6069-2F08-4FEB-8063-4FBED172FB19}"/>
              </a:ext>
            </a:extLst>
          </p:cNvPr>
          <p:cNvCxnSpPr>
            <a:cxnSpLocks/>
          </p:cNvCxnSpPr>
          <p:nvPr/>
        </p:nvCxnSpPr>
        <p:spPr>
          <a:xfrm>
            <a:off x="2742086" y="2544879"/>
            <a:ext cx="1546135" cy="92985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0A6DE33-23E5-4F05-AD44-550BD7D404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97" y="2676282"/>
            <a:ext cx="688346" cy="45767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C6FD79-2E2B-4D44-8357-0249727191B5}"/>
              </a:ext>
            </a:extLst>
          </p:cNvPr>
          <p:cNvCxnSpPr>
            <a:cxnSpLocks/>
          </p:cNvCxnSpPr>
          <p:nvPr/>
        </p:nvCxnSpPr>
        <p:spPr>
          <a:xfrm>
            <a:off x="4229010" y="2582416"/>
            <a:ext cx="778507" cy="711502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8622FE-2C1E-44D6-AFCB-5167AA5DF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83" y="277219"/>
            <a:ext cx="2272688" cy="151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95729D-7E96-4229-8DDF-A971F70A27DC}"/>
              </a:ext>
            </a:extLst>
          </p:cNvPr>
          <p:cNvSpPr txBox="1"/>
          <p:nvPr/>
        </p:nvSpPr>
        <p:spPr>
          <a:xfrm>
            <a:off x="830343" y="4835865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DAIMLER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52BD4-073B-42B4-B5FA-9819047CD532}"/>
              </a:ext>
            </a:extLst>
          </p:cNvPr>
          <p:cNvSpPr txBox="1"/>
          <p:nvPr/>
        </p:nvSpPr>
        <p:spPr>
          <a:xfrm>
            <a:off x="10747271" y="0"/>
            <a:ext cx="13304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  <a:p>
            <a:r>
              <a:rPr lang="en-US" sz="4000" b="1" dirty="0"/>
              <a:t>FIRST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47FC2B-2AE2-483D-A198-E62ECACD1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1" y="4804100"/>
            <a:ext cx="2684318" cy="201323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609CBF-EC59-4A7B-97A6-F961BE3B4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427" y="2005301"/>
            <a:ext cx="2375919" cy="1385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010DC9-EDF3-4B8F-9BBF-7479124C8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916" y="3133989"/>
            <a:ext cx="1092477" cy="135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0C790-0127-4AEA-8027-D5C25E370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233" y="3570407"/>
            <a:ext cx="1999767" cy="3366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3B31D7-AD1C-4749-A4C4-D0A355B40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427" y="223345"/>
            <a:ext cx="2476250" cy="151512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CDE145-344B-4C7B-857B-153A416E3D8D}"/>
              </a:ext>
            </a:extLst>
          </p:cNvPr>
          <p:cNvSpPr/>
          <p:nvPr/>
        </p:nvSpPr>
        <p:spPr>
          <a:xfrm rot="11937196">
            <a:off x="4719035" y="2607110"/>
            <a:ext cx="3907222" cy="12068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F674930-4AF9-4AEA-A1B6-9EA08E56599D}"/>
              </a:ext>
            </a:extLst>
          </p:cNvPr>
          <p:cNvSpPr/>
          <p:nvPr/>
        </p:nvSpPr>
        <p:spPr>
          <a:xfrm rot="18867992">
            <a:off x="2028000" y="3131664"/>
            <a:ext cx="2892187" cy="120686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30F2B6-7779-4CC7-BC19-6FED25DBB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7787" y="277219"/>
            <a:ext cx="1776260" cy="290660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595E0DF-1277-49C0-88A8-72AF164A12DD}"/>
              </a:ext>
            </a:extLst>
          </p:cNvPr>
          <p:cNvSpPr/>
          <p:nvPr/>
        </p:nvSpPr>
        <p:spPr>
          <a:xfrm>
            <a:off x="1714214" y="1330094"/>
            <a:ext cx="2887249" cy="22548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18AC8-1858-4286-885A-7CD8F836D1F1}"/>
              </a:ext>
            </a:extLst>
          </p:cNvPr>
          <p:cNvSpPr txBox="1"/>
          <p:nvPr/>
        </p:nvSpPr>
        <p:spPr>
          <a:xfrm>
            <a:off x="2144110" y="277219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1/9124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7162F4-2DD8-4EED-9225-41CC1FA97643}"/>
              </a:ext>
            </a:extLst>
          </p:cNvPr>
          <p:cNvSpPr txBox="1"/>
          <p:nvPr/>
        </p:nvSpPr>
        <p:spPr>
          <a:xfrm>
            <a:off x="506490" y="-2642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IBM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5CA472-82DD-416E-9AA0-99352C082D00}"/>
              </a:ext>
            </a:extLst>
          </p:cNvPr>
          <p:cNvCxnSpPr>
            <a:cxnSpLocks/>
          </p:cNvCxnSpPr>
          <p:nvPr/>
        </p:nvCxnSpPr>
        <p:spPr>
          <a:xfrm>
            <a:off x="8716334" y="3133989"/>
            <a:ext cx="1445197" cy="1469542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DCFEC6-66C9-4A0F-9BC7-FEA90CD92B06}"/>
              </a:ext>
            </a:extLst>
          </p:cNvPr>
          <p:cNvCxnSpPr>
            <a:cxnSpLocks/>
          </p:cNvCxnSpPr>
          <p:nvPr/>
        </p:nvCxnSpPr>
        <p:spPr>
          <a:xfrm>
            <a:off x="1083892" y="5261118"/>
            <a:ext cx="2073946" cy="1163257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10B09B-7871-492B-84EA-6A070E393940}"/>
              </a:ext>
            </a:extLst>
          </p:cNvPr>
          <p:cNvCxnSpPr>
            <a:cxnSpLocks/>
          </p:cNvCxnSpPr>
          <p:nvPr/>
        </p:nvCxnSpPr>
        <p:spPr>
          <a:xfrm>
            <a:off x="123213" y="187567"/>
            <a:ext cx="1557558" cy="3209553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6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552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Noto Sans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19</cp:revision>
  <dcterms:created xsi:type="dcterms:W3CDTF">2023-02-28T18:19:16Z</dcterms:created>
  <dcterms:modified xsi:type="dcterms:W3CDTF">2023-02-28T20:51:59Z</dcterms:modified>
</cp:coreProperties>
</file>