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9FDB-3479-45E1-8A32-66CCAF0FD4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s2wsa.ic3.com/commerce/1.x/transactionProcessor/CyberSourceTransaction_1.207.wsd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3254" y="2059050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</a:t>
            </a:r>
            <a:r>
              <a:rPr lang="en-US" b="1" dirty="0" smtClean="0"/>
              <a:t>ic3.com</a:t>
            </a:r>
            <a:r>
              <a:rPr lang="en-US" dirty="0" smtClean="0"/>
              <a:t>:443/commerce/1.x/transactionProcessor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53211" y="3600605"/>
            <a:ext cx="182818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85116" y="3646045"/>
            <a:ext cx="176933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8305" y="3646046"/>
            <a:ext cx="195158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5719" y="3615413"/>
            <a:ext cx="174612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3759" y="4458231"/>
            <a:ext cx="4514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02-23-2023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nonPoliceHomicide.runTransaction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55" y="2540287"/>
            <a:ext cx="79501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Process Management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527" y="4906356"/>
            <a:ext cx="1488747" cy="18545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22" y="3516923"/>
            <a:ext cx="1104344" cy="1264474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 rot="7365955">
            <a:off x="8466407" y="1424865"/>
            <a:ext cx="1010791" cy="42107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7365955">
            <a:off x="7698728" y="2168767"/>
            <a:ext cx="1010791" cy="457892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90081" y="4069967"/>
            <a:ext cx="4514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02-22-2023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nonPoliceHomicide.runTransaction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0800000">
            <a:off x="1303267" y="3078978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3363262" y="3091642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5260978" y="3090929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7320973" y="3119903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7102126" y="2615861"/>
            <a:ext cx="3367684" cy="255703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Malpractice and negligence in Business Process Management</a:t>
            </a:r>
            <a:endParaRPr lang="en-US" sz="1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375" y="844432"/>
            <a:ext cx="2333333" cy="17714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521999" y="2700071"/>
            <a:ext cx="209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nonPoliceTRX.nonPoliceCharts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446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95719" y="1726006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</a:t>
            </a:r>
            <a:r>
              <a:rPr lang="en-US" b="1" dirty="0" smtClean="0"/>
              <a:t>ic3.com</a:t>
            </a:r>
            <a:r>
              <a:rPr lang="en-US" dirty="0" smtClean="0"/>
              <a:t>:443/commerce/1.x/transactionProcessor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964" y="773824"/>
            <a:ext cx="2400000" cy="22730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53211" y="3600605"/>
            <a:ext cx="182818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85116" y="3646045"/>
            <a:ext cx="176933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8305" y="3646046"/>
            <a:ext cx="195158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5719" y="3615413"/>
            <a:ext cx="174612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3759" y="4458231"/>
            <a:ext cx="4514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02-23-2023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nonPoliceHomicide.runTransaction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55" y="2540287"/>
            <a:ext cx="79501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90081" y="4069967"/>
            <a:ext cx="654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02-24-2023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</a:t>
            </a:r>
            <a:r>
              <a:rPr lang="en-US" dirty="0" smtClean="0"/>
              <a:t>. </a:t>
            </a:r>
            <a:r>
              <a:rPr lang="en-US" dirty="0" err="1" smtClean="0"/>
              <a:t>CLOCK.FBI.LABOR_CODE.ibm.daimler.aws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0800000">
            <a:off x="1303267" y="3078978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3363262" y="3091642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5260978" y="3090929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7320973" y="3119903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92320" y="5772541"/>
            <a:ext cx="8499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nonPoliceOperation</a:t>
            </a:r>
            <a:r>
              <a:rPr lang="en-US" dirty="0" smtClean="0"/>
              <a:t> name="</a:t>
            </a:r>
            <a:r>
              <a:rPr lang="en-US" dirty="0" err="1" smtClean="0"/>
              <a:t>CLOCK.FBI.LABOR_CODE.ibm.daimler.aws</a:t>
            </a:r>
            <a:r>
              <a:rPr lang="en-US" dirty="0" smtClean="0"/>
              <a:t>"&gt;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08871" y="4752050"/>
            <a:ext cx="182818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330643" y="5104562"/>
            <a:ext cx="195158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179300" y="5526356"/>
            <a:ext cx="176933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2913" y="4964152"/>
            <a:ext cx="5612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03-24-2023 v.03 </a:t>
            </a:r>
            <a:r>
              <a:rPr lang="en-US" sz="1200" dirty="0" err="1" smtClean="0"/>
              <a:t>CLOCK.FBI.LABOR_CODE.ibm.daimler.aws</a:t>
            </a:r>
            <a:endParaRPr lang="en-US" sz="1200" dirty="0" smtClean="0"/>
          </a:p>
          <a:p>
            <a:r>
              <a:rPr lang="en-US" sz="1200" dirty="0" smtClean="0"/>
              <a:t>02-29-2023 v.02 </a:t>
            </a:r>
            <a:r>
              <a:rPr lang="en-US" sz="1200" dirty="0" err="1" smtClean="0"/>
              <a:t>CLOCK.FBI.LABOR_CODE.ibm.daimler.aws</a:t>
            </a:r>
            <a:endParaRPr lang="en-US" sz="1200" dirty="0" smtClean="0"/>
          </a:p>
          <a:p>
            <a:r>
              <a:rPr lang="en-US" sz="1200" dirty="0" smtClean="0"/>
              <a:t>02-23-2023  v.01 </a:t>
            </a:r>
            <a:r>
              <a:rPr lang="en-US" sz="1200" dirty="0" err="1" smtClean="0"/>
              <a:t>CLOCK.FBI.LABOR_CODE.ibm.daimler.aws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899675" y="3138940"/>
            <a:ext cx="3369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 L3 IBM service support</a:t>
            </a:r>
          </a:p>
          <a:p>
            <a:r>
              <a:rPr lang="en-US" dirty="0" smtClean="0"/>
              <a:t>Comparison to Daily </a:t>
            </a:r>
            <a:r>
              <a:rPr lang="en-US" dirty="0" err="1" smtClean="0"/>
              <a:t>nonPoliceXM</a:t>
            </a:r>
            <a:endParaRPr lang="en-US" dirty="0" smtClean="0"/>
          </a:p>
          <a:p>
            <a:r>
              <a:rPr lang="en-US" dirty="0" err="1" smtClean="0"/>
              <a:t>nonPoliceGod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5916600">
            <a:off x="6196584" y="1418760"/>
            <a:ext cx="323567" cy="494692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4" y="1770185"/>
            <a:ext cx="5875490" cy="4035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569" y="2430113"/>
            <a:ext cx="5689233" cy="33755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3568" y="1642472"/>
            <a:ext cx="5689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https://ics2wsa.</a:t>
            </a:r>
            <a:r>
              <a:rPr lang="en-US" b="1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ic3.com</a:t>
            </a:r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/commerce/1.x/transactionProcessor/CyberSourceTransaction_1.207.wsdl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7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11</cp:revision>
  <dcterms:created xsi:type="dcterms:W3CDTF">2023-02-23T14:18:13Z</dcterms:created>
  <dcterms:modified xsi:type="dcterms:W3CDTF">2023-02-24T21:24:21Z</dcterms:modified>
</cp:coreProperties>
</file>