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735-76BC-4608-BC0B-B4704EB71236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6DB1-25BD-463D-9E42-AA2FC448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5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735-76BC-4608-BC0B-B4704EB71236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6DB1-25BD-463D-9E42-AA2FC448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5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735-76BC-4608-BC0B-B4704EB71236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6DB1-25BD-463D-9E42-AA2FC448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2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735-76BC-4608-BC0B-B4704EB71236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6DB1-25BD-463D-9E42-AA2FC448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0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735-76BC-4608-BC0B-B4704EB71236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6DB1-25BD-463D-9E42-AA2FC448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0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735-76BC-4608-BC0B-B4704EB71236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6DB1-25BD-463D-9E42-AA2FC448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0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735-76BC-4608-BC0B-B4704EB71236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6DB1-25BD-463D-9E42-AA2FC448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1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735-76BC-4608-BC0B-B4704EB71236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6DB1-25BD-463D-9E42-AA2FC448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735-76BC-4608-BC0B-B4704EB71236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6DB1-25BD-463D-9E42-AA2FC448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5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735-76BC-4608-BC0B-B4704EB71236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6DB1-25BD-463D-9E42-AA2FC448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5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735-76BC-4608-BC0B-B4704EB71236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6DB1-25BD-463D-9E42-AA2FC448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0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AE735-76BC-4608-BC0B-B4704EB71236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B6DB1-25BD-463D-9E42-AA2FC448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188" y="5202729"/>
            <a:ext cx="684496" cy="9390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53792" y="1072257"/>
            <a:ext cx="5718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SELECT * FROM </a:t>
            </a:r>
            <a:r>
              <a:rPr lang="en-US" sz="1000" dirty="0" err="1" smtClean="0"/>
              <a:t>nonPoliceAccouting</a:t>
            </a:r>
            <a:r>
              <a:rPr lang="en-US" sz="1000" dirty="0" smtClean="0"/>
              <a:t>, </a:t>
            </a:r>
            <a:r>
              <a:rPr lang="en-US" sz="1000" dirty="0" err="1" smtClean="0"/>
              <a:t>nonPoliceHomicide</a:t>
            </a:r>
            <a:r>
              <a:rPr lang="en-US" sz="1000" dirty="0" smtClean="0"/>
              <a:t> where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  <a:r>
              <a:rPr lang="en-US" sz="1000" dirty="0" err="1" smtClean="0"/>
              <a:t>nonPoliceAccouting.HOMICIDE</a:t>
            </a:r>
            <a:r>
              <a:rPr lang="en-US" sz="1000" dirty="0" smtClean="0"/>
              <a:t> = </a:t>
            </a:r>
            <a:r>
              <a:rPr lang="en-US" sz="1000" dirty="0" err="1" smtClean="0"/>
              <a:t>nonPoliceHomicide.HOMICIand</a:t>
            </a:r>
            <a:r>
              <a:rPr lang="en-US" sz="1000" dirty="0" smtClean="0"/>
              <a:t> </a:t>
            </a:r>
            <a:r>
              <a:rPr lang="en-US" sz="1000" dirty="0" err="1" smtClean="0"/>
              <a:t>nonPoliceAccouting.HOMICIDE</a:t>
            </a:r>
            <a:r>
              <a:rPr lang="en-US" sz="1000" dirty="0" smtClean="0"/>
              <a:t>=LUX</a:t>
            </a:r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230"/>
            <a:ext cx="12192000" cy="742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0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188" y="5202729"/>
            <a:ext cx="684496" cy="939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2124075"/>
            <a:ext cx="7514156" cy="4223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08" y="0"/>
            <a:ext cx="11353800" cy="190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65478" y="2124075"/>
            <a:ext cx="400173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PHILIPSBURG MAINSTREE(VIEW)</a:t>
            </a:r>
          </a:p>
          <a:p>
            <a:r>
              <a:rPr lang="en-US" b="1" dirty="0" smtClean="0"/>
              <a:t>1997 BEJAMIN FRANLIN,THANKSVIGING</a:t>
            </a:r>
          </a:p>
          <a:p>
            <a:r>
              <a:rPr lang="en-US" b="1" dirty="0"/>
              <a:t>	</a:t>
            </a:r>
            <a:r>
              <a:rPr lang="en-US" b="1" dirty="0" smtClean="0"/>
              <a:t>PHINSGTUNIR</a:t>
            </a:r>
          </a:p>
          <a:p>
            <a:r>
              <a:rPr lang="en-US" dirty="0" smtClean="0"/>
              <a:t>E=MC2</a:t>
            </a:r>
          </a:p>
          <a:p>
            <a:r>
              <a:rPr lang="en-US" dirty="0" smtClean="0"/>
              <a:t>NAVY Philip </a:t>
            </a:r>
            <a:r>
              <a:rPr lang="en-US" dirty="0" err="1" smtClean="0"/>
              <a:t>Johson</a:t>
            </a:r>
            <a:r>
              <a:rPr lang="en-US" dirty="0" smtClean="0"/>
              <a:t>, Foster City</a:t>
            </a:r>
          </a:p>
          <a:p>
            <a:r>
              <a:rPr lang="en-US" dirty="0" smtClean="0"/>
              <a:t>Angel </a:t>
            </a:r>
            <a:r>
              <a:rPr lang="en-US" dirty="0" err="1" smtClean="0"/>
              <a:t>Mekel</a:t>
            </a:r>
            <a:r>
              <a:rPr lang="en-US" dirty="0" smtClean="0"/>
              <a:t> </a:t>
            </a:r>
            <a:r>
              <a:rPr lang="en-US" dirty="0" err="1" smtClean="0"/>
              <a:t>Legilsatoin</a:t>
            </a:r>
            <a:r>
              <a:rPr lang="en-US" dirty="0" smtClean="0"/>
              <a:t>, NATO</a:t>
            </a:r>
          </a:p>
          <a:p>
            <a:r>
              <a:rPr lang="en-US" dirty="0" smtClean="0"/>
              <a:t>CLOCK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nonPolicRTALogical</a:t>
            </a:r>
            <a:endParaRPr lang="en-US" dirty="0" smtClean="0"/>
          </a:p>
          <a:p>
            <a:r>
              <a:rPr lang="en-US" dirty="0" smtClean="0"/>
              <a:t>CLOCK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GOVMENT MANGMENT</a:t>
            </a:r>
          </a:p>
          <a:p>
            <a:r>
              <a:rPr lang="en-US" dirty="0"/>
              <a:t> </a:t>
            </a:r>
            <a:r>
              <a:rPr lang="en-US" dirty="0" smtClean="0"/>
              <a:t>  E-=MC2 w/o mathematics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PostDoctor</a:t>
            </a:r>
            <a:r>
              <a:rPr lang="en-US" dirty="0" smtClean="0"/>
              <a:t>,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Disteration</a:t>
            </a:r>
            <a:endParaRPr lang="en-US" dirty="0" smtClean="0"/>
          </a:p>
          <a:p>
            <a:r>
              <a:rPr lang="en-US" dirty="0"/>
              <a:t>GOVMENT MANGMENT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8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51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6</cp:revision>
  <dcterms:created xsi:type="dcterms:W3CDTF">2023-02-27T17:44:42Z</dcterms:created>
  <dcterms:modified xsi:type="dcterms:W3CDTF">2023-02-27T21:38:09Z</dcterms:modified>
</cp:coreProperties>
</file>