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2EC1-0349-4B09-8116-F4A44AE30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2ACE6-433F-484A-A369-A681607A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D344-C56B-43E0-A5EB-3CCE3647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84B8-A5BC-42E2-BFDB-5E6A404C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8099-0684-4C08-ACEA-0E456F0A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4AA3-BDB1-48DA-94FC-BCA451A0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60923-E44D-436A-A9D8-ACE5952C1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6DC9-6295-474C-A06A-7DCFAE70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C9FF-9283-48BD-843B-0A637B9C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F8B9-C00B-464C-9012-7C379DDD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78CA0-2288-44E3-9884-07BDD3F35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BCDB-C200-4DBF-BCEC-C1EE585E3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A10E-2BEF-4A60-B190-A67650B1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4CBC-B3C8-41E9-9B5D-91E6113F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2A31-5131-4970-90B7-414BC8A9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D3FD-8662-4E47-968E-04863795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9512-69BF-43AE-A817-06D19062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FD4C-BDFF-431F-A094-E9AD5049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1922-68FA-4532-93E5-C0CDA210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0739-C6A5-4729-9EF0-1A2D840F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CCF7-5548-4F31-B30F-6488AAA7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D06FF-6EC8-4CC5-A832-F0F2CFF28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E597-8FEF-4669-A40F-545DCB8E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8561-F24A-4C7B-AECD-D8951433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C0FE-0238-458A-A121-03874CCB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6DCC-AD66-4427-AB14-861074A2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EC63-A1EE-400D-947B-22811D7A7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C95F-1704-4D2C-A897-58066A25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1038-B527-4851-A62D-4F03C4D4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53B68-DAEC-4AB9-9FC3-CE831237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9DB38-9F6D-42B7-ACEA-45F07BA6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4427-DA5B-45D4-AF05-7FE8700C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CF842-0983-4C85-B6C4-ADE63C04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616C4-4D31-46E2-9B65-86F959F2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F5032-D01A-4A08-9D55-9FB1596E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03AAB-84B6-4E2A-9EFC-C49A7A18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3B55-D53E-4960-ABA6-7183EB85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81965-448E-4AD6-B05A-DC6B297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5DD67-C557-439C-A0E3-3ECE249E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D678-DE6B-4EE2-B6F6-87C0B25E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784F0-F19F-4BC1-802E-5BC6E9D5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6DA01-F32C-4735-878A-0DB61BE8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AFBA7-CA69-4DCC-813E-A8C593F0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7A4C2-DE8D-4A24-A351-CAD7B759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425BE-2601-4450-B78B-D97D86B0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A4CFF-010B-44C0-8149-6C3195E0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3BDB-1A89-4032-896C-0CF4062A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2512-4420-4918-80CA-46FBABF2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0E6F3-A344-4BAC-9E48-1EF7B2BD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E3787-38AB-48E0-AA94-B194DD1E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8BA2-5A2F-4399-BC4F-DDC73C36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73791-8E9E-4DE8-9078-ED8AC8A6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C15-4C90-4CA9-8352-6E26A34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F3040-D2D8-49BD-86D1-BC0C869E2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0A134-D36C-4A60-9DC4-C5C0EC975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9297C-4B2B-49A1-9756-A1E51DC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EE46-9E76-4922-8F1E-C012B7BB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B19D1-0B3D-49EA-989F-80680E7D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6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C019D-C4A9-4861-B9F9-2258F6E2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F7D26-9FAF-4262-B875-64F0127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8C61-4966-4256-B230-56EA36C5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9AFA-61A4-4DB8-97CC-18544FF6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6E8E-24E2-42B1-8636-7B3F4FA6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39E0B5-B0F2-42C9-8E31-BB0062FB675E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F159C-4913-4551-A8C9-3954CD9FE2CC}"/>
              </a:ext>
            </a:extLst>
          </p:cNvPr>
          <p:cNvSpPr txBox="1"/>
          <p:nvPr/>
        </p:nvSpPr>
        <p:spPr>
          <a:xfrm rot="10800000" flipH="1" flipV="1">
            <a:off x="7969831" y="5217347"/>
            <a:ext cx="399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KIT </a:t>
            </a:r>
            <a:r>
              <a:rPr lang="en-US" dirty="0" err="1"/>
              <a:t>ibm.demail.pope.francesco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5125031" y="4086327"/>
            <a:ext cx="723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Center </a:t>
            </a:r>
            <a:r>
              <a:rPr lang="en-US" dirty="0" err="1"/>
              <a:t>Gorgbachev</a:t>
            </a:r>
            <a:r>
              <a:rPr lang="en-US" dirty="0"/>
              <a:t>(</a:t>
            </a:r>
            <a:r>
              <a:rPr lang="en-US" dirty="0" err="1"/>
              <a:t>ibm.dmiler.evegalium.employ.michea.heger</a:t>
            </a:r>
            <a:r>
              <a:rPr lang="en-US" dirty="0"/>
              <a:t>)</a:t>
            </a:r>
          </a:p>
          <a:p>
            <a:r>
              <a:rPr lang="en-US" dirty="0" err="1"/>
              <a:t>Recsearch</a:t>
            </a:r>
            <a:r>
              <a:rPr lang="en-US" dirty="0"/>
              <a:t> Center KIT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59549-82F3-4F01-BA8F-9D3E0ED08777}"/>
              </a:ext>
            </a:extLst>
          </p:cNvPr>
          <p:cNvSpPr txBox="1"/>
          <p:nvPr/>
        </p:nvSpPr>
        <p:spPr>
          <a:xfrm>
            <a:off x="3220033" y="2853526"/>
            <a:ext cx="347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Plank Institute</a:t>
            </a:r>
          </a:p>
          <a:p>
            <a:r>
              <a:rPr lang="en-US" b="1" dirty="0"/>
              <a:t>2016 </a:t>
            </a:r>
            <a:r>
              <a:rPr lang="en-US" dirty="0"/>
              <a:t>Dr. Dr. Prof. Joachim 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55E3E-FC3F-47B0-9DA1-D5E1E8F4CACC}"/>
              </a:ext>
            </a:extLst>
          </p:cNvPr>
          <p:cNvSpPr txBox="1"/>
          <p:nvPr/>
        </p:nvSpPr>
        <p:spPr>
          <a:xfrm>
            <a:off x="1244600" y="3754315"/>
            <a:ext cx="161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Atomic Factory</a:t>
            </a:r>
          </a:p>
          <a:p>
            <a:r>
              <a:rPr lang="en-US" b="1" dirty="0"/>
              <a:t>Philip</a:t>
            </a:r>
            <a:r>
              <a:rPr lang="en-US" dirty="0"/>
              <a:t>sburg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89E51-32FA-4B49-9BBE-7DAF7A6DFB34}"/>
              </a:ext>
            </a:extLst>
          </p:cNvPr>
          <p:cNvSpPr txBox="1"/>
          <p:nvPr/>
        </p:nvSpPr>
        <p:spPr>
          <a:xfrm>
            <a:off x="3763743" y="3427412"/>
            <a:ext cx="355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Albert Einstein Moon Gravity Waves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B3C75-F965-4942-A389-9364EBAEC777}"/>
              </a:ext>
            </a:extLst>
          </p:cNvPr>
          <p:cNvSpPr txBox="1"/>
          <p:nvPr/>
        </p:nvSpPr>
        <p:spPr>
          <a:xfrm rot="10800000" flipH="1" flipV="1">
            <a:off x="3220031" y="-85118"/>
            <a:ext cx="897196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</a:t>
            </a:r>
            <a:r>
              <a:rPr lang="en-US" b="1" dirty="0"/>
              <a:t>, King History						                 </a:t>
            </a:r>
            <a:r>
              <a:rPr lang="en-US" sz="1400" b="1" dirty="0"/>
              <a:t>1994</a:t>
            </a:r>
          </a:p>
          <a:p>
            <a:r>
              <a:rPr lang="en-US" sz="1400" b="1" dirty="0"/>
              <a:t>								     CAR(Carl-Benz)</a:t>
            </a:r>
            <a:endParaRPr lang="en-US" sz="1400" dirty="0"/>
          </a:p>
          <a:p>
            <a:r>
              <a:rPr lang="en-US" dirty="0"/>
              <a:t>1900 Max-Plank Former Federal Republic of (US) Germany</a:t>
            </a:r>
          </a:p>
          <a:p>
            <a:r>
              <a:rPr lang="en-US" dirty="0"/>
              <a:t>1909 Albert Einstein uses Max-Plank (Physics Algorithms to explain </a:t>
            </a:r>
            <a:r>
              <a:rPr lang="en-US" b="1" dirty="0"/>
              <a:t>Quantum</a:t>
            </a:r>
            <a:r>
              <a:rPr lang="en-US" dirty="0"/>
              <a:t>)</a:t>
            </a:r>
          </a:p>
          <a:p>
            <a:r>
              <a:rPr lang="en-US" dirty="0"/>
              <a:t>1945 Albert Einstein Manhattan Project</a:t>
            </a:r>
          </a:p>
          <a:p>
            <a:r>
              <a:rPr lang="en-US" dirty="0"/>
              <a:t>2000 Max-Plank Institute Checkpoint Charlie</a:t>
            </a:r>
          </a:p>
          <a:p>
            <a:r>
              <a:rPr lang="en-US" dirty="0"/>
              <a:t>2019 Police Manhattan</a:t>
            </a:r>
          </a:p>
          <a:p>
            <a:r>
              <a:rPr lang="en-US" dirty="0"/>
              <a:t>2023 Police Fort Worth </a:t>
            </a:r>
          </a:p>
          <a:p>
            <a:r>
              <a:rPr lang="en-US" dirty="0"/>
              <a:t>         Government Texas</a:t>
            </a:r>
          </a:p>
          <a:p>
            <a:r>
              <a:rPr lang="en-US" dirty="0"/>
              <a:t>         United States Government</a:t>
            </a:r>
          </a:p>
          <a:p>
            <a:r>
              <a:rPr lang="en-US" dirty="0"/>
              <a:t>        Federal Court and Federal Republic(US) Germany Court (Dr. Behr) Michigan, LLM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184F8D-BACE-42F4-BAE8-634E7EFFC1D9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F35641-6206-4B1A-8FA5-0A26370EABE4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A1CDC-178B-42D6-8428-B67D975CEE97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09FD9-C41E-48FF-BA1D-427A2133F25A}"/>
              </a:ext>
            </a:extLst>
          </p:cNvPr>
          <p:cNvCxnSpPr>
            <a:cxnSpLocks/>
          </p:cNvCxnSpPr>
          <p:nvPr/>
        </p:nvCxnSpPr>
        <p:spPr>
          <a:xfrm>
            <a:off x="3340910" y="6199301"/>
            <a:ext cx="727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6956A8-640F-4E92-99F3-0B20701F6E35}"/>
              </a:ext>
            </a:extLst>
          </p:cNvPr>
          <p:cNvCxnSpPr>
            <a:cxnSpLocks/>
          </p:cNvCxnSpPr>
          <p:nvPr/>
        </p:nvCxnSpPr>
        <p:spPr>
          <a:xfrm>
            <a:off x="3416300" y="648866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371DCF-7848-4BAB-BBE9-71245E81AB2F}"/>
              </a:ext>
            </a:extLst>
          </p:cNvPr>
          <p:cNvSpPr txBox="1"/>
          <p:nvPr/>
        </p:nvSpPr>
        <p:spPr>
          <a:xfrm>
            <a:off x="3340910" y="5829969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ibm.daimler.WAR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9EC838-91AE-4074-88CC-3FE35580EEF5}"/>
              </a:ext>
            </a:extLst>
          </p:cNvPr>
          <p:cNvSpPr/>
          <p:nvPr/>
        </p:nvSpPr>
        <p:spPr>
          <a:xfrm>
            <a:off x="8325431" y="5823438"/>
            <a:ext cx="247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ibm.daimler.Whitehouse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47165-8606-456D-BB0F-88C6194C85A8}"/>
              </a:ext>
            </a:extLst>
          </p:cNvPr>
          <p:cNvSpPr txBox="1"/>
          <p:nvPr/>
        </p:nvSpPr>
        <p:spPr>
          <a:xfrm>
            <a:off x="6691146" y="61622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5CE84E-5110-437E-BDE2-1A7444F15047}"/>
              </a:ext>
            </a:extLst>
          </p:cNvPr>
          <p:cNvCxnSpPr>
            <a:endCxn id="33" idx="3"/>
          </p:cNvCxnSpPr>
          <p:nvPr/>
        </p:nvCxnSpPr>
        <p:spPr>
          <a:xfrm>
            <a:off x="6540500" y="6346871"/>
            <a:ext cx="764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A2D77-8083-4A8B-B326-BD61F3710940}"/>
              </a:ext>
            </a:extLst>
          </p:cNvPr>
          <p:cNvSpPr txBox="1"/>
          <p:nvPr/>
        </p:nvSpPr>
        <p:spPr>
          <a:xfrm>
            <a:off x="8172320" y="6257925"/>
            <a:ext cx="26709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Max-Plank Heat Radiation CHILD ABUSE Toaster</a:t>
            </a:r>
          </a:p>
          <a:p>
            <a:r>
              <a:rPr lang="en-US" sz="1000" dirty="0"/>
              <a:t>Physics </a:t>
            </a:r>
            <a:r>
              <a:rPr lang="en-US" sz="1000" dirty="0" err="1"/>
              <a:t>ibm.damiler.Thomas</a:t>
            </a:r>
            <a:r>
              <a:rPr lang="en-US" sz="1000" dirty="0"/>
              <a:t> Physics Teacher</a:t>
            </a:r>
          </a:p>
          <a:p>
            <a:r>
              <a:rPr lang="en-US" sz="1000" dirty="0"/>
              <a:t>C++ </a:t>
            </a:r>
            <a:r>
              <a:rPr lang="en-US" sz="1000" dirty="0" err="1"/>
              <a:t>nonPoliceRussian.nonPoliceAtomics</a:t>
            </a:r>
            <a:endParaRPr lang="en-US" sz="1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ED8463-19C0-4248-AA86-6C4AFEA85CB5}"/>
              </a:ext>
            </a:extLst>
          </p:cNvPr>
          <p:cNvCxnSpPr>
            <a:cxnSpLocks/>
          </p:cNvCxnSpPr>
          <p:nvPr/>
        </p:nvCxnSpPr>
        <p:spPr>
          <a:xfrm>
            <a:off x="6223810" y="3316401"/>
            <a:ext cx="5104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845FF3-C4E9-48F3-8EA5-04358F5E4C41}"/>
              </a:ext>
            </a:extLst>
          </p:cNvPr>
          <p:cNvCxnSpPr>
            <a:cxnSpLocks/>
          </p:cNvCxnSpPr>
          <p:nvPr/>
        </p:nvCxnSpPr>
        <p:spPr>
          <a:xfrm>
            <a:off x="6223810" y="3499857"/>
            <a:ext cx="5104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21B0CC-D202-4335-8A36-03735279AD66}"/>
              </a:ext>
            </a:extLst>
          </p:cNvPr>
          <p:cNvSpPr txBox="1"/>
          <p:nvPr/>
        </p:nvSpPr>
        <p:spPr>
          <a:xfrm>
            <a:off x="8317100" y="32116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JFK.BULLET</a:t>
            </a:r>
          </a:p>
        </p:txBody>
      </p:sp>
    </p:spTree>
    <p:extLst>
      <p:ext uri="{BB962C8B-B14F-4D97-AF65-F5344CB8AC3E}">
        <p14:creationId xmlns:p14="http://schemas.microsoft.com/office/powerpoint/2010/main" val="23023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5156200" y="18466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4A62C-12C3-4445-9009-BC67A2A67CF9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356F5-CE9B-4C73-BD6C-99605E49AC66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9447B-0440-4B86-B1ED-1D78D4BF3835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38BC4-04EE-4C1B-A242-47F07D010AFE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920D7-2B17-48F3-A844-AEC2734D32A2}"/>
              </a:ext>
            </a:extLst>
          </p:cNvPr>
          <p:cNvSpPr txBox="1"/>
          <p:nvPr/>
        </p:nvSpPr>
        <p:spPr>
          <a:xfrm rot="10800000" flipH="1" flipV="1">
            <a:off x="2336799" y="998667"/>
            <a:ext cx="36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nonPoliceQuantumMechanics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FD4FF-7F55-4875-B9F7-7A7C08189869}"/>
              </a:ext>
            </a:extLst>
          </p:cNvPr>
          <p:cNvSpPr txBox="1"/>
          <p:nvPr/>
        </p:nvSpPr>
        <p:spPr>
          <a:xfrm rot="10800000" flipH="1" flipV="1">
            <a:off x="6464300" y="948898"/>
            <a:ext cx="5886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nonPoliceQuantumComputing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nonPoliceQuantumBit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nonPoliceQuantumByte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nonPoliceQuantumRadomAccessMemory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801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5156200" y="18466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4A62C-12C3-4445-9009-BC67A2A67CF9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356F5-CE9B-4C73-BD6C-99605E49AC66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9447B-0440-4B86-B1ED-1D78D4BF3835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38BC4-04EE-4C1B-A242-47F07D010AFE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920D7-2B17-48F3-A844-AEC2734D32A2}"/>
              </a:ext>
            </a:extLst>
          </p:cNvPr>
          <p:cNvSpPr txBox="1"/>
          <p:nvPr/>
        </p:nvSpPr>
        <p:spPr>
          <a:xfrm rot="10800000" flipH="1" flipV="1">
            <a:off x="2336799" y="998667"/>
            <a:ext cx="36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nonPoliceQuantumMechanics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FD4FF-7F55-4875-B9F7-7A7C08189869}"/>
              </a:ext>
            </a:extLst>
          </p:cNvPr>
          <p:cNvSpPr txBox="1"/>
          <p:nvPr/>
        </p:nvSpPr>
        <p:spPr>
          <a:xfrm rot="10800000" flipH="1" flipV="1">
            <a:off x="6464300" y="948898"/>
            <a:ext cx="5886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nonPoliceQuantumComputing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nonPoliceQuantumBit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nonPoliceQuantumByte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nonPoliceQuantumRadomAccessMemory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174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1372603" y="1896631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4A62C-12C3-4445-9009-BC67A2A67CF9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356F5-CE9B-4C73-BD6C-99605E49AC66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9447B-0440-4B86-B1ED-1D78D4BF3835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38BC4-04EE-4C1B-A242-47F07D010AFE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6667EF-D3BF-47ED-8BE9-92CFAA072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32" y="2762889"/>
            <a:ext cx="7094843" cy="3988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EEE6F9-1180-4D76-82DB-3F0D7B3AC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291"/>
            <a:ext cx="11353800" cy="1905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0EC29C-1F0E-48CA-A540-892A99130ED9}"/>
              </a:ext>
            </a:extLst>
          </p:cNvPr>
          <p:cNvSpPr/>
          <p:nvPr/>
        </p:nvSpPr>
        <p:spPr>
          <a:xfrm>
            <a:off x="1371875" y="2143725"/>
            <a:ext cx="3048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nonPoliceQuantumMechanics</a:t>
            </a:r>
            <a:endParaRPr 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918AC-2002-4403-A086-BFD133149C55}"/>
              </a:ext>
            </a:extLst>
          </p:cNvPr>
          <p:cNvCxnSpPr>
            <a:cxnSpLocks/>
          </p:cNvCxnSpPr>
          <p:nvPr/>
        </p:nvCxnSpPr>
        <p:spPr>
          <a:xfrm flipH="1">
            <a:off x="2610853" y="2357848"/>
            <a:ext cx="2009273" cy="77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95BB2C-4FA7-4D9F-88AA-4892B3531ACE}"/>
              </a:ext>
            </a:extLst>
          </p:cNvPr>
          <p:cNvCxnSpPr>
            <a:cxnSpLocks/>
          </p:cNvCxnSpPr>
          <p:nvPr/>
        </p:nvCxnSpPr>
        <p:spPr>
          <a:xfrm>
            <a:off x="2090437" y="2458121"/>
            <a:ext cx="250222" cy="1944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E62C98-0EEB-464F-A423-58421EADBEB5}"/>
              </a:ext>
            </a:extLst>
          </p:cNvPr>
          <p:cNvCxnSpPr>
            <a:cxnSpLocks/>
          </p:cNvCxnSpPr>
          <p:nvPr/>
        </p:nvCxnSpPr>
        <p:spPr>
          <a:xfrm>
            <a:off x="4628651" y="2301627"/>
            <a:ext cx="750730" cy="46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554B86-9892-4C88-BC46-1F7310625431}"/>
              </a:ext>
            </a:extLst>
          </p:cNvPr>
          <p:cNvSpPr txBox="1"/>
          <p:nvPr/>
        </p:nvSpPr>
        <p:spPr>
          <a:xfrm>
            <a:off x="5368391" y="2081297"/>
            <a:ext cx="4212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§CHANCLOR FEDERAL REPUBLIC GERMANY</a:t>
            </a:r>
          </a:p>
          <a:p>
            <a:r>
              <a:rPr lang="en-US" dirty="0"/>
              <a:t>Clean </a:t>
            </a:r>
            <a:r>
              <a:rPr lang="en-US" dirty="0" err="1"/>
              <a:t>Engery</a:t>
            </a:r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98A44-041E-49D8-90F2-4476ADAA471C}"/>
              </a:ext>
            </a:extLst>
          </p:cNvPr>
          <p:cNvSpPr/>
          <p:nvPr/>
        </p:nvSpPr>
        <p:spPr>
          <a:xfrm>
            <a:off x="-87438" y="2153681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b="1" dirty="0"/>
              <a:t>PHIL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BEED46-20A2-4F99-8A81-482DB698B72B}"/>
              </a:ext>
            </a:extLst>
          </p:cNvPr>
          <p:cNvSpPr/>
          <p:nvPr/>
        </p:nvSpPr>
        <p:spPr>
          <a:xfrm>
            <a:off x="16293" y="2402707"/>
            <a:ext cx="1462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PHILIPSBURG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EC48CF4-15A9-4FFB-8864-F35A791B4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4" y="2852131"/>
            <a:ext cx="2619375" cy="17430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B6F9D9-8D64-4430-8C81-1D274073632F}"/>
              </a:ext>
            </a:extLst>
          </p:cNvPr>
          <p:cNvCxnSpPr/>
          <p:nvPr/>
        </p:nvCxnSpPr>
        <p:spPr>
          <a:xfrm flipV="1">
            <a:off x="228600" y="2803712"/>
            <a:ext cx="2705098" cy="19533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DAEFA6-6BCA-4A8E-8216-382F02394950}"/>
              </a:ext>
            </a:extLst>
          </p:cNvPr>
          <p:cNvCxnSpPr/>
          <p:nvPr/>
        </p:nvCxnSpPr>
        <p:spPr>
          <a:xfrm>
            <a:off x="132347" y="2959768"/>
            <a:ext cx="2983832" cy="17972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">
            <a:extLst>
              <a:ext uri="{FF2B5EF4-FFF2-40B4-BE49-F238E27FC236}">
                <a16:creationId xmlns:a16="http://schemas.microsoft.com/office/drawing/2014/main" id="{D1BA0526-A840-43E7-AD5B-5FE70B2020A6}"/>
              </a:ext>
            </a:extLst>
          </p:cNvPr>
          <p:cNvSpPr txBox="1"/>
          <p:nvPr/>
        </p:nvSpPr>
        <p:spPr>
          <a:xfrm>
            <a:off x="8695343" y="2719063"/>
            <a:ext cx="33643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PHILIPSBURG MAINSTREE(VIEW)</a:t>
            </a:r>
          </a:p>
          <a:p>
            <a:r>
              <a:rPr lang="en-US" sz="1600" b="1" dirty="0"/>
              <a:t>1997 BEJAMIN FRANLIN,THANKSVIGING</a:t>
            </a:r>
          </a:p>
          <a:p>
            <a:r>
              <a:rPr lang="en-US" sz="1600" b="1" dirty="0"/>
              <a:t>	PHINSGTUNIR</a:t>
            </a:r>
          </a:p>
          <a:p>
            <a:r>
              <a:rPr lang="en-US" sz="1600" dirty="0"/>
              <a:t>E=MC2</a:t>
            </a:r>
          </a:p>
          <a:p>
            <a:r>
              <a:rPr lang="en-US" sz="1600" dirty="0"/>
              <a:t>NAVY Philip </a:t>
            </a:r>
            <a:r>
              <a:rPr lang="en-US" sz="1600" dirty="0" err="1"/>
              <a:t>Johson</a:t>
            </a:r>
            <a:r>
              <a:rPr lang="en-US" sz="1600" dirty="0"/>
              <a:t>, Foster City</a:t>
            </a:r>
          </a:p>
          <a:p>
            <a:r>
              <a:rPr lang="en-US" sz="1600" dirty="0"/>
              <a:t>Angel </a:t>
            </a:r>
            <a:r>
              <a:rPr lang="en-US" sz="1600" dirty="0" err="1"/>
              <a:t>Mekel</a:t>
            </a:r>
            <a:r>
              <a:rPr lang="en-US" sz="1600" dirty="0"/>
              <a:t> </a:t>
            </a:r>
            <a:r>
              <a:rPr lang="en-US" sz="1600" dirty="0" err="1"/>
              <a:t>Legilsatoin</a:t>
            </a:r>
            <a:r>
              <a:rPr lang="en-US" sz="1600" dirty="0"/>
              <a:t>, NATO</a:t>
            </a:r>
          </a:p>
          <a:p>
            <a:r>
              <a:rPr lang="en-US" sz="1600" dirty="0"/>
              <a:t>CLOCK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nonPolicRTALogical</a:t>
            </a:r>
            <a:endParaRPr lang="en-US" sz="1600" dirty="0"/>
          </a:p>
          <a:p>
            <a:r>
              <a:rPr lang="en-US" sz="1600" dirty="0"/>
              <a:t>CLOCK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GOVMENT MANGMENT</a:t>
            </a:r>
          </a:p>
          <a:p>
            <a:r>
              <a:rPr lang="en-US" sz="1600" dirty="0"/>
              <a:t>   E-=MC2 w/o mathematics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PostDoctor</a:t>
            </a:r>
            <a:r>
              <a:rPr lang="en-US" sz="1600" dirty="0"/>
              <a:t>, </a:t>
            </a:r>
            <a:r>
              <a:rPr lang="en-US" sz="1600" dirty="0" err="1"/>
              <a:t>Dr</a:t>
            </a:r>
            <a:r>
              <a:rPr lang="en-US" sz="1600" dirty="0"/>
              <a:t> </a:t>
            </a:r>
            <a:r>
              <a:rPr lang="en-US" sz="1600" dirty="0" err="1"/>
              <a:t>Disteration</a:t>
            </a:r>
            <a:endParaRPr lang="en-US" sz="1600" dirty="0"/>
          </a:p>
          <a:p>
            <a:r>
              <a:rPr lang="en-US" sz="1600" dirty="0"/>
              <a:t>GOVMENT MANGMENT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CAA0C6-6B95-4A65-A0A0-049DC9A22136}"/>
              </a:ext>
            </a:extLst>
          </p:cNvPr>
          <p:cNvSpPr txBox="1"/>
          <p:nvPr/>
        </p:nvSpPr>
        <p:spPr>
          <a:xfrm>
            <a:off x="10819398" y="2153681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MAINSTREET</a:t>
            </a:r>
          </a:p>
        </p:txBody>
      </p:sp>
    </p:spTree>
    <p:extLst>
      <p:ext uri="{BB962C8B-B14F-4D97-AF65-F5344CB8AC3E}">
        <p14:creationId xmlns:p14="http://schemas.microsoft.com/office/powerpoint/2010/main" val="131565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5156200" y="18466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4A62C-12C3-4445-9009-BC67A2A67CF9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356F5-CE9B-4C73-BD6C-99605E49AC66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9447B-0440-4B86-B1ED-1D78D4BF3835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38BC4-04EE-4C1B-A242-47F07D010AFE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0D8C4-BD99-4ED0-AA9F-F59B8B8F8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8" y="1857375"/>
            <a:ext cx="6858000" cy="5000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DC9FF5-FE28-4DF5-8C64-783BBFF6B266}"/>
              </a:ext>
            </a:extLst>
          </p:cNvPr>
          <p:cNvSpPr txBox="1"/>
          <p:nvPr/>
        </p:nvSpPr>
        <p:spPr>
          <a:xfrm>
            <a:off x="6844372" y="602724"/>
            <a:ext cx="347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Plank Institute</a:t>
            </a:r>
          </a:p>
          <a:p>
            <a:r>
              <a:rPr lang="en-US" b="1" dirty="0"/>
              <a:t>1990 </a:t>
            </a:r>
            <a:r>
              <a:rPr lang="en-US" dirty="0"/>
              <a:t>Dr. Dr. Prof. Joachim F.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C3409-BE69-4797-8F11-27303C28E4F2}"/>
              </a:ext>
            </a:extLst>
          </p:cNvPr>
          <p:cNvCxnSpPr>
            <a:cxnSpLocks/>
          </p:cNvCxnSpPr>
          <p:nvPr/>
        </p:nvCxnSpPr>
        <p:spPr>
          <a:xfrm>
            <a:off x="7002683" y="1252654"/>
            <a:ext cx="331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F851A1-3C09-4865-B44C-9AB8C134DF91}"/>
              </a:ext>
            </a:extLst>
          </p:cNvPr>
          <p:cNvCxnSpPr>
            <a:cxnSpLocks/>
          </p:cNvCxnSpPr>
          <p:nvPr/>
        </p:nvCxnSpPr>
        <p:spPr>
          <a:xfrm>
            <a:off x="4292077" y="1863455"/>
            <a:ext cx="5104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F4D2D-9862-4435-B2AC-10CB9E472BE5}"/>
              </a:ext>
            </a:extLst>
          </p:cNvPr>
          <p:cNvSpPr txBox="1"/>
          <p:nvPr/>
        </p:nvSpPr>
        <p:spPr>
          <a:xfrm>
            <a:off x="7632700" y="124905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JFK.BULLET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EDD172-E310-4BDC-A1A5-94A07E5201F4}"/>
              </a:ext>
            </a:extLst>
          </p:cNvPr>
          <p:cNvCxnSpPr>
            <a:cxnSpLocks/>
          </p:cNvCxnSpPr>
          <p:nvPr/>
        </p:nvCxnSpPr>
        <p:spPr>
          <a:xfrm>
            <a:off x="7002683" y="1606528"/>
            <a:ext cx="3312802" cy="1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FBD6A7-472E-40E2-A378-19ED1128ACB2}"/>
              </a:ext>
            </a:extLst>
          </p:cNvPr>
          <p:cNvCxnSpPr>
            <a:cxnSpLocks/>
          </p:cNvCxnSpPr>
          <p:nvPr/>
        </p:nvCxnSpPr>
        <p:spPr>
          <a:xfrm>
            <a:off x="4820030" y="2714696"/>
            <a:ext cx="2952370" cy="3020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A184F0-80B9-488A-B90A-FC7A34DBAD99}"/>
              </a:ext>
            </a:extLst>
          </p:cNvPr>
          <p:cNvSpPr txBox="1"/>
          <p:nvPr/>
        </p:nvSpPr>
        <p:spPr>
          <a:xfrm>
            <a:off x="2523443" y="184665"/>
            <a:ext cx="38523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</a:t>
            </a:r>
            <a:r>
              <a:rPr lang="en-US" dirty="0"/>
              <a:t>.</a:t>
            </a:r>
          </a:p>
          <a:p>
            <a:r>
              <a:rPr lang="en-US" dirty="0"/>
              <a:t>1990 CHECK POINT CHARLIE Max-Plank</a:t>
            </a:r>
          </a:p>
          <a:p>
            <a:r>
              <a:rPr lang="en-US" dirty="0"/>
              <a:t>2000 CHECK POINT CHARLIE Max-Plank</a:t>
            </a:r>
          </a:p>
          <a:p>
            <a:r>
              <a:rPr lang="en-US" dirty="0"/>
              <a:t>2005 Link IBM.DAMILER.1D8723</a:t>
            </a:r>
          </a:p>
          <a:p>
            <a:r>
              <a:rPr lang="en-US" dirty="0"/>
              <a:t>2013 CLOCK</a:t>
            </a:r>
          </a:p>
          <a:p>
            <a:r>
              <a:rPr lang="en-US" dirty="0"/>
              <a:t>2023 Fired </a:t>
            </a:r>
            <a:r>
              <a:rPr lang="en-US" dirty="0" err="1"/>
              <a:t>ibm.daimler.chair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38A513-1139-4579-9190-86D1E7A219FC}"/>
              </a:ext>
            </a:extLst>
          </p:cNvPr>
          <p:cNvCxnSpPr>
            <a:cxnSpLocks/>
          </p:cNvCxnSpPr>
          <p:nvPr/>
        </p:nvCxnSpPr>
        <p:spPr>
          <a:xfrm flipV="1">
            <a:off x="7632700" y="1618387"/>
            <a:ext cx="0" cy="3512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7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5362681" y="210095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4A62C-12C3-4445-9009-BC67A2A67CF9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356F5-CE9B-4C73-BD6C-99605E49AC66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9447B-0440-4B86-B1ED-1D78D4BF3835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38BC4-04EE-4C1B-A242-47F07D010AFE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FD4FF-7F55-4875-B9F7-7A7C08189869}"/>
              </a:ext>
            </a:extLst>
          </p:cNvPr>
          <p:cNvSpPr txBox="1"/>
          <p:nvPr/>
        </p:nvSpPr>
        <p:spPr>
          <a:xfrm rot="10800000" flipH="1" flipV="1">
            <a:off x="7778913" y="1988515"/>
            <a:ext cx="5886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nonPoliceQuantumComputing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nonPoliceQuantumBit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nonPoliceQuantumByte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nonPoliceQuantumRadomAccessMemory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34BB8-E98F-4588-8D62-139F7D1D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63" y="2357848"/>
            <a:ext cx="3225856" cy="4425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EEE6F9-1180-4D76-82DB-3F0D7B3AC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291"/>
            <a:ext cx="11353800" cy="1905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0EC29C-1F0E-48CA-A540-892A99130ED9}"/>
              </a:ext>
            </a:extLst>
          </p:cNvPr>
          <p:cNvSpPr/>
          <p:nvPr/>
        </p:nvSpPr>
        <p:spPr>
          <a:xfrm>
            <a:off x="1409595" y="2085621"/>
            <a:ext cx="3048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nonPoliceQuantumMechanics</a:t>
            </a:r>
            <a:endParaRPr lang="en-US" b="1" dirty="0"/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629B2204-1788-4513-A268-69879BEC0E78}"/>
              </a:ext>
            </a:extLst>
          </p:cNvPr>
          <p:cNvSpPr/>
          <p:nvPr/>
        </p:nvSpPr>
        <p:spPr>
          <a:xfrm>
            <a:off x="7561633" y="4367176"/>
            <a:ext cx="3885408" cy="1938892"/>
          </a:xfrm>
          <a:prstGeom prst="bevel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AACBD6-2B89-4447-9D7F-CDD417457D50}"/>
              </a:ext>
            </a:extLst>
          </p:cNvPr>
          <p:cNvCxnSpPr>
            <a:cxnSpLocks/>
          </p:cNvCxnSpPr>
          <p:nvPr/>
        </p:nvCxnSpPr>
        <p:spPr>
          <a:xfrm>
            <a:off x="5029200" y="2470288"/>
            <a:ext cx="1249283" cy="8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10CA08-DB43-417E-8F19-B156F20E298B}"/>
              </a:ext>
            </a:extLst>
          </p:cNvPr>
          <p:cNvSpPr txBox="1"/>
          <p:nvPr/>
        </p:nvSpPr>
        <p:spPr>
          <a:xfrm>
            <a:off x="6438899" y="3306290"/>
            <a:ext cx="738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nonPoliceDoucmentsLogical</a:t>
            </a:r>
            <a:endParaRPr lang="en-US" dirty="0"/>
          </a:p>
          <a:p>
            <a:r>
              <a:rPr lang="en-US" dirty="0"/>
              <a:t>FBI (former East </a:t>
            </a:r>
            <a:r>
              <a:rPr lang="en-US" dirty="0" err="1"/>
              <a:t>Germay</a:t>
            </a:r>
            <a:r>
              <a:rPr lang="en-US" dirty="0"/>
              <a:t> Spy Mr. Enders </a:t>
            </a:r>
            <a:r>
              <a:rPr lang="en-US" dirty="0" err="1"/>
              <a:t>sewsaw</a:t>
            </a:r>
            <a:r>
              <a:rPr lang="en-US" dirty="0"/>
              <a:t> FORD </a:t>
            </a:r>
            <a:r>
              <a:rPr lang="en-US" dirty="0" err="1"/>
              <a:t>ipx</a:t>
            </a:r>
            <a:r>
              <a:rPr lang="en-US" dirty="0"/>
              <a:t>  </a:t>
            </a:r>
            <a:r>
              <a:rPr lang="en-US" dirty="0" err="1"/>
              <a:t>josphef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87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5590793" y="187655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4A62C-12C3-4445-9009-BC67A2A67CF9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356F5-CE9B-4C73-BD6C-99605E49AC66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9447B-0440-4B86-B1ED-1D78D4BF3835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38BC4-04EE-4C1B-A242-47F07D010AFE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FD4FF-7F55-4875-B9F7-7A7C08189869}"/>
              </a:ext>
            </a:extLst>
          </p:cNvPr>
          <p:cNvSpPr txBox="1"/>
          <p:nvPr/>
        </p:nvSpPr>
        <p:spPr>
          <a:xfrm rot="10800000" flipH="1" flipV="1">
            <a:off x="8486776" y="1926550"/>
            <a:ext cx="5886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nonPoliceQuantumComputing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nonPoliceQuantumBit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nonPoliceQuantumByte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nonPoliceQuantumRadomAccessMemory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EEE6F9-1180-4D76-82DB-3F0D7B3A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291"/>
            <a:ext cx="11353800" cy="1905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0EC29C-1F0E-48CA-A540-892A99130ED9}"/>
              </a:ext>
            </a:extLst>
          </p:cNvPr>
          <p:cNvSpPr/>
          <p:nvPr/>
        </p:nvSpPr>
        <p:spPr>
          <a:xfrm>
            <a:off x="1409595" y="2085621"/>
            <a:ext cx="3048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nonPoliceQuantumMechanics</a:t>
            </a:r>
            <a:endParaRPr 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918AC-2002-4403-A086-BFD133149C55}"/>
              </a:ext>
            </a:extLst>
          </p:cNvPr>
          <p:cNvCxnSpPr>
            <a:cxnSpLocks/>
          </p:cNvCxnSpPr>
          <p:nvPr/>
        </p:nvCxnSpPr>
        <p:spPr>
          <a:xfrm flipH="1">
            <a:off x="2610853" y="2357848"/>
            <a:ext cx="2009273" cy="77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95BB2C-4FA7-4D9F-88AA-4892B3531ACE}"/>
              </a:ext>
            </a:extLst>
          </p:cNvPr>
          <p:cNvCxnSpPr>
            <a:cxnSpLocks/>
          </p:cNvCxnSpPr>
          <p:nvPr/>
        </p:nvCxnSpPr>
        <p:spPr>
          <a:xfrm>
            <a:off x="2090437" y="2458121"/>
            <a:ext cx="250222" cy="1944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E62C98-0EEB-464F-A423-58421EADBEB5}"/>
              </a:ext>
            </a:extLst>
          </p:cNvPr>
          <p:cNvCxnSpPr>
            <a:cxnSpLocks/>
          </p:cNvCxnSpPr>
          <p:nvPr/>
        </p:nvCxnSpPr>
        <p:spPr>
          <a:xfrm>
            <a:off x="4628651" y="2301627"/>
            <a:ext cx="896850" cy="15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554B86-9892-4C88-BC46-1F7310625431}"/>
              </a:ext>
            </a:extLst>
          </p:cNvPr>
          <p:cNvSpPr txBox="1"/>
          <p:nvPr/>
        </p:nvSpPr>
        <p:spPr>
          <a:xfrm>
            <a:off x="5482425" y="2153681"/>
            <a:ext cx="421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§CHANCLOR FEDERAL REPUBLIC GERMANY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98A44-041E-49D8-90F2-4476ADAA471C}"/>
              </a:ext>
            </a:extLst>
          </p:cNvPr>
          <p:cNvSpPr/>
          <p:nvPr/>
        </p:nvSpPr>
        <p:spPr>
          <a:xfrm>
            <a:off x="-87438" y="2153681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b="1" dirty="0"/>
              <a:t>PHIL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BEED46-20A2-4F99-8A81-482DB698B72B}"/>
              </a:ext>
            </a:extLst>
          </p:cNvPr>
          <p:cNvSpPr/>
          <p:nvPr/>
        </p:nvSpPr>
        <p:spPr>
          <a:xfrm>
            <a:off x="16293" y="2402707"/>
            <a:ext cx="1462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PHILIPSBURG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0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360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Custom-tc-cen06</dc:creator>
  <cp:lastModifiedBy>Custom-tc-cen06</cp:lastModifiedBy>
  <cp:revision>10</cp:revision>
  <dcterms:created xsi:type="dcterms:W3CDTF">2023-02-28T18:19:16Z</dcterms:created>
  <dcterms:modified xsi:type="dcterms:W3CDTF">2023-02-28T20:17:38Z</dcterms:modified>
</cp:coreProperties>
</file>