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0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0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3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1448-57A8-4E4B-8DDB-66AADF16B31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D084-FF59-4831-A885-3F41D71B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456" y="1146048"/>
            <a:ext cx="10143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§187   </a:t>
            </a:r>
            <a:r>
              <a:rPr lang="en-US" dirty="0" err="1" smtClean="0"/>
              <a:t>ibm.damiler.pwc</a:t>
            </a:r>
            <a:r>
              <a:rPr lang="en-US" dirty="0" smtClean="0"/>
              <a:t>			           MAINSTREET(425 Market, Floor 11, San Francisco)</a:t>
            </a:r>
          </a:p>
          <a:p>
            <a:r>
              <a:rPr lang="en-US" dirty="0"/>
              <a:t>	</a:t>
            </a:r>
            <a:r>
              <a:rPr lang="en-US" dirty="0" err="1" smtClean="0"/>
              <a:t>gorbachev</a:t>
            </a:r>
            <a:r>
              <a:rPr lang="en-US" dirty="0" smtClean="0"/>
              <a:t>(</a:t>
            </a:r>
            <a:r>
              <a:rPr lang="en-US" strike="sngStrike" dirty="0" smtClean="0"/>
              <a:t>23 2pac (</a:t>
            </a:r>
            <a:r>
              <a:rPr lang="en-US" strike="sngStrike" dirty="0" err="1" smtClean="0"/>
              <a:t>micheal</a:t>
            </a:r>
            <a:r>
              <a:rPr lang="en-US" strike="sngStrike" dirty="0" smtClean="0"/>
              <a:t> or </a:t>
            </a:r>
            <a:r>
              <a:rPr lang="en-US" strike="sngStrike" dirty="0" err="1" smtClean="0"/>
              <a:t>angy</a:t>
            </a:r>
            <a:r>
              <a:rPr lang="en-US" strike="sngStrike" dirty="0" smtClean="0"/>
              <a:t> black,2pac)</a:t>
            </a:r>
          </a:p>
          <a:p>
            <a:endParaRPr lang="en-US" dirty="0" smtClean="0"/>
          </a:p>
          <a:p>
            <a:r>
              <a:rPr lang="en-US" dirty="0" smtClean="0"/>
              <a:t>1D8723  D </a:t>
            </a:r>
            <a:r>
              <a:rPr lang="en-US" strike="sngStrike" dirty="0" smtClean="0"/>
              <a:t>Deutschland</a:t>
            </a:r>
          </a:p>
          <a:p>
            <a:r>
              <a:rPr lang="en-US" dirty="0"/>
              <a:t>	 </a:t>
            </a:r>
            <a:r>
              <a:rPr lang="en-US" dirty="0" smtClean="0"/>
              <a:t> </a:t>
            </a:r>
            <a:r>
              <a:rPr lang="en-US" strike="sngStrike" dirty="0" smtClean="0"/>
              <a:t>Distinguished</a:t>
            </a:r>
          </a:p>
          <a:p>
            <a:r>
              <a:rPr lang="en-US" dirty="0"/>
              <a:t>	</a:t>
            </a:r>
            <a:r>
              <a:rPr lang="en-US" dirty="0" smtClean="0"/>
              <a:t>  Menace to </a:t>
            </a:r>
            <a:r>
              <a:rPr lang="en-US" dirty="0" err="1" smtClean="0"/>
              <a:t>Socity</a:t>
            </a:r>
            <a:r>
              <a:rPr lang="en-US" dirty="0" smtClean="0"/>
              <a:t> 5.0L Ford</a:t>
            </a:r>
          </a:p>
          <a:p>
            <a:r>
              <a:rPr lang="en-US" dirty="0"/>
              <a:t>	</a:t>
            </a:r>
            <a:r>
              <a:rPr lang="en-US" dirty="0" smtClean="0"/>
              <a:t>    5.0 Deutsch</a:t>
            </a:r>
          </a:p>
          <a:p>
            <a:r>
              <a:rPr lang="en-US" dirty="0"/>
              <a:t>	</a:t>
            </a:r>
            <a:r>
              <a:rPr lang="en-US" dirty="0" smtClean="0"/>
              <a:t>    5.0 History</a:t>
            </a:r>
          </a:p>
          <a:p>
            <a:r>
              <a:rPr lang="en-US" dirty="0"/>
              <a:t>	 </a:t>
            </a:r>
            <a:r>
              <a:rPr lang="en-US" dirty="0" smtClean="0"/>
              <a:t>   5.0 Ford</a:t>
            </a:r>
          </a:p>
          <a:p>
            <a:r>
              <a:rPr lang="en-US" dirty="0"/>
              <a:t>	</a:t>
            </a:r>
            <a:r>
              <a:rPr lang="en-US" dirty="0" smtClean="0"/>
              <a:t>D/5.0 School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7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605370" y="167789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5</a:t>
            </a:r>
            <a:endParaRPr lang="en-US" sz="9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86" y="2586228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57504" y="565087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5069228"/>
            <a:ext cx="1228725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8" y="40148"/>
            <a:ext cx="5160254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0700" y="709729"/>
            <a:ext cx="4817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JOHNSON</a:t>
            </a:r>
            <a:endParaRPr lang="en-US" sz="8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5" y="40148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16970" y="23613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88580" y="3247555"/>
            <a:ext cx="180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r>
              <a:rPr lang="en-US" dirty="0" err="1" smtClean="0"/>
              <a:t>kaite</a:t>
            </a:r>
            <a:r>
              <a:rPr lang="en-US" dirty="0" smtClean="0"/>
              <a:t>/outside/</a:t>
            </a:r>
            <a:r>
              <a:rPr lang="en-US" dirty="0" err="1" smtClean="0"/>
              <a:t>tv</a:t>
            </a:r>
            <a:endParaRPr lang="en-US" dirty="0" smtClean="0"/>
          </a:p>
          <a:p>
            <a:r>
              <a:rPr lang="en-US" dirty="0" smtClean="0"/>
              <a:t>Son? </a:t>
            </a:r>
            <a:r>
              <a:rPr lang="en-US" dirty="0" err="1" smtClean="0"/>
              <a:t>german</a:t>
            </a:r>
            <a:endParaRPr lang="en-US" dirty="0"/>
          </a:p>
        </p:txBody>
      </p:sp>
      <p:cxnSp>
        <p:nvCxnSpPr>
          <p:cNvPr id="12" name="Straight Connector 11"/>
          <p:cNvCxnSpPr>
            <a:endCxn id="5" idx="3"/>
          </p:cNvCxnSpPr>
          <p:nvPr/>
        </p:nvCxnSpPr>
        <p:spPr>
          <a:xfrm>
            <a:off x="9605370" y="3247555"/>
            <a:ext cx="1986076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68256" y="3670385"/>
            <a:ext cx="1810752" cy="7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5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605370" y="167789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8" y="40148"/>
            <a:ext cx="5160254" cy="6858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5" y="40148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16970" y="23613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5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82138" y="26441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3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0" y="32236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95709" y="44002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4120" y="881396"/>
            <a:ext cx="2014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roboto"/>
              </a:rPr>
              <a:t>Nevada Test Site</a:t>
            </a:r>
            <a:endParaRPr lang="en-US" b="1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39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13095" y="26441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2</a:t>
            </a:r>
            <a:endParaRPr lang="en-US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0" y="32236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95709" y="44002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4120" y="881396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roboto"/>
              </a:rPr>
              <a:t>Nevada Test Site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roboto"/>
              </a:rPr>
              <a:t>Computer Screen</a:t>
            </a:r>
            <a:endParaRPr lang="en-US" b="1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34841" y="3059668"/>
            <a:ext cx="3286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ibm.dmilaer.apple.beats.dabomb</a:t>
            </a:r>
            <a:endParaRPr lang="en-US" dirty="0" smtClean="0"/>
          </a:p>
          <a:p>
            <a:r>
              <a:rPr lang="en-US" dirty="0" smtClean="0"/>
              <a:t>AFTER MATH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41" y="3811494"/>
            <a:ext cx="3306019" cy="26441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34841" y="1804416"/>
            <a:ext cx="2259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PAUL REVERE VILLAGE</a:t>
            </a:r>
          </a:p>
          <a:p>
            <a:r>
              <a:rPr lang="en-US" dirty="0" smtClean="0"/>
              <a:t>POST EXCHANGE</a:t>
            </a:r>
          </a:p>
          <a:p>
            <a:r>
              <a:rPr lang="en-US" dirty="0" smtClean="0"/>
              <a:t>COMPACT DISK (CD)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89888" y="4869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ibm.dns</a:t>
            </a:r>
            <a:r>
              <a:rPr lang="en-US" dirty="0" smtClean="0"/>
              <a:t>: dropapple.com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ibm.dmier.apple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ibm.dmiery.apple.yahoo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134841" y="3243072"/>
            <a:ext cx="3447815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90675" y="4547616"/>
            <a:ext cx="512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Ibm.dns</a:t>
            </a:r>
            <a:r>
              <a:rPr lang="en-US" dirty="0" smtClean="0"/>
              <a:t>: season.com CHISTEM WINDTER </a:t>
            </a:r>
            <a:r>
              <a:rPr lang="en-US" dirty="0" err="1" smtClean="0"/>
              <a:t>niko</a:t>
            </a:r>
            <a:r>
              <a:rPr lang="en-US" dirty="0" smtClean="0"/>
              <a:t> winter</a:t>
            </a:r>
            <a:endParaRPr lang="en-US" dirty="0"/>
          </a:p>
        </p:txBody>
      </p:sp>
      <p:cxnSp>
        <p:nvCxnSpPr>
          <p:cNvPr id="15" name="Straight Connector 14"/>
          <p:cNvCxnSpPr>
            <a:endCxn id="12" idx="3"/>
          </p:cNvCxnSpPr>
          <p:nvPr/>
        </p:nvCxnSpPr>
        <p:spPr>
          <a:xfrm>
            <a:off x="5510784" y="4730496"/>
            <a:ext cx="1208987" cy="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1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13095" y="2644170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20" y="32236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595709" y="44002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64120" y="881396"/>
            <a:ext cx="2108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roboto"/>
              </a:rPr>
              <a:t>Nevada Test Site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roboto"/>
              </a:rPr>
              <a:t>Computer Screen</a:t>
            </a:r>
            <a:endParaRPr lang="en-US" b="1" i="0" dirty="0">
              <a:solidFill>
                <a:srgbClr val="000000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859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7088" y="2511552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11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718255" y="4081212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267432"/>
            <a:ext cx="302895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3" y="256032"/>
            <a:ext cx="3028950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258580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7088" y="2511552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10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718255" y="4081212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267432"/>
            <a:ext cx="302895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3" y="256032"/>
            <a:ext cx="3028950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258580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113663" y="0"/>
            <a:ext cx="3348609" cy="370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851392" y="256032"/>
            <a:ext cx="2999232" cy="329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7088" y="251155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9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718255" y="4081212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267432"/>
            <a:ext cx="302895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3" y="256032"/>
            <a:ext cx="3028950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258580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113663" y="0"/>
            <a:ext cx="3129153" cy="359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327136" y="267432"/>
            <a:ext cx="3864864" cy="302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7088" y="2511552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8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718255" y="4081212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267432"/>
            <a:ext cx="302895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3" y="256032"/>
            <a:ext cx="3028950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258580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113663" y="256032"/>
            <a:ext cx="3385185" cy="320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7344" y="33893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583168" y="109728"/>
            <a:ext cx="3416427" cy="318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95488" y="3284982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WWI,WWII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65323" y="129235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Angelican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Chruch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7857504" y="565087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5069228"/>
            <a:ext cx="1228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8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3706" y="14273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9" y="81772"/>
            <a:ext cx="626555" cy="777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29056" y="881396"/>
            <a:ext cx="11375136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8" y="1973699"/>
            <a:ext cx="3028950" cy="30289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910" y="1973699"/>
            <a:ext cx="3028950" cy="30289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9" y="982504"/>
            <a:ext cx="876300" cy="876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319" y="982504"/>
            <a:ext cx="1333500" cy="177165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>
            <a:off x="1194816" y="1706880"/>
            <a:ext cx="2839642" cy="363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21917" y="1612392"/>
            <a:ext cx="2839642" cy="363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605620" y="982504"/>
            <a:ext cx="965425" cy="204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56516" y="93699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40C28"/>
                </a:solidFill>
                <a:effectLst/>
                <a:latin typeface="Google Sans"/>
              </a:rPr>
              <a:t> 1727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23706" y="524256"/>
            <a:ext cx="44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ENGLAND ROYAL CONSITUTION 1215 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9056" y="2505605"/>
            <a:ext cx="10282355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600" dirty="0" smtClean="0"/>
              <a:t>7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2195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23706" y="14273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9" y="81772"/>
            <a:ext cx="626555" cy="77712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829056" y="881396"/>
            <a:ext cx="11375136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23706" y="524256"/>
            <a:ext cx="441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ENGLAND ROYAL CONSITUTION 1215 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296066" y="2393942"/>
            <a:ext cx="3236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ROYAL CONSITUTION 1215 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8130" y="3223522"/>
            <a:ext cx="250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Ibm.damiler.apple.yahoo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516624" y="3429000"/>
            <a:ext cx="2993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45210" y="3244334"/>
            <a:ext cx="121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</a:p>
          <a:p>
            <a:r>
              <a:rPr lang="en-US" dirty="0" smtClean="0"/>
              <a:t>WWI,WWII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7648" y="39624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22464" y="4645152"/>
            <a:ext cx="36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Ibm.dailmyer.glu.employe.eric.</a:t>
            </a:r>
            <a:r>
              <a:rPr lang="en-US" b="1" strike="sngStrike" dirty="0" err="1" smtClean="0"/>
              <a:t>lugwig</a:t>
            </a:r>
            <a:endParaRPr lang="en-US" b="1" strike="sngStrike" dirty="0"/>
          </a:p>
        </p:txBody>
      </p:sp>
      <p:sp>
        <p:nvSpPr>
          <p:cNvPr id="11" name="Rectangle 10"/>
          <p:cNvSpPr/>
          <p:nvPr/>
        </p:nvSpPr>
        <p:spPr>
          <a:xfrm>
            <a:off x="5547360" y="2852928"/>
            <a:ext cx="5659318" cy="110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2704" y="2578608"/>
            <a:ext cx="225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nonPoliceChartLogical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8130" y="3540729"/>
            <a:ext cx="452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Gorbachev(</a:t>
            </a:r>
            <a:r>
              <a:rPr lang="en-US" dirty="0" err="1" smtClean="0"/>
              <a:t>nonPolcieWife.daughter.phil.</a:t>
            </a:r>
            <a:r>
              <a:rPr lang="en-US" strike="sngStrike" dirty="0" err="1" smtClean="0"/>
              <a:t>marx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65256" y="6108192"/>
            <a:ext cx="480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King.ibm.dmiler.* </a:t>
            </a:r>
            <a:r>
              <a:rPr lang="en-US" dirty="0" err="1" smtClean="0"/>
              <a:t>starucsk</a:t>
            </a:r>
            <a:r>
              <a:rPr lang="en-US" dirty="0" smtClean="0"/>
              <a:t> </a:t>
            </a:r>
            <a:r>
              <a:rPr lang="en-US" dirty="0" err="1" smtClean="0"/>
              <a:t>haddops</a:t>
            </a:r>
            <a:r>
              <a:rPr lang="en-US" dirty="0" smtClean="0"/>
              <a:t>   king2kp.org</a:t>
            </a:r>
            <a:endParaRPr lang="en-US" dirty="0"/>
          </a:p>
        </p:txBody>
      </p:sp>
      <p:cxnSp>
        <p:nvCxnSpPr>
          <p:cNvPr id="24" name="Straight Connector 23"/>
          <p:cNvCxnSpPr>
            <a:stCxn id="15" idx="1"/>
          </p:cNvCxnSpPr>
          <p:nvPr/>
        </p:nvCxnSpPr>
        <p:spPr>
          <a:xfrm flipV="1">
            <a:off x="1965256" y="6278880"/>
            <a:ext cx="5084064" cy="1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141546" y="2878574"/>
            <a:ext cx="167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King.ibm.dmiler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63444" y="2902851"/>
            <a:ext cx="1219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WWI,WWII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8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56026" y="2405396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7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3718255" y="4081212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45" y="267432"/>
            <a:ext cx="3028950" cy="302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63" y="256032"/>
            <a:ext cx="3028950" cy="3028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38" y="258580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 flipV="1">
            <a:off x="1113663" y="256032"/>
            <a:ext cx="3385185" cy="320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7344" y="33893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583168" y="109728"/>
            <a:ext cx="3416427" cy="318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95488" y="3284982"/>
            <a:ext cx="121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WWI,WWII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65323" y="129235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Angelican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Chruch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7857504" y="565087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5069228"/>
            <a:ext cx="12287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04672" y="0"/>
            <a:ext cx="24384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804672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766" y="51206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§187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605370" y="1677895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6</a:t>
            </a:r>
            <a:endParaRPr lang="en-US" sz="9600" dirty="0"/>
          </a:p>
        </p:txBody>
      </p:sp>
      <p:sp>
        <p:nvSpPr>
          <p:cNvPr id="3" name="Rectangle 2"/>
          <p:cNvSpPr/>
          <p:nvPr/>
        </p:nvSpPr>
        <p:spPr>
          <a:xfrm>
            <a:off x="6474458" y="3469148"/>
            <a:ext cx="5309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ghoeh</a:t>
            </a:r>
            <a:r>
              <a:rPr lang="en-US" dirty="0" smtClean="0"/>
              <a:t>.(</a:t>
            </a:r>
            <a:r>
              <a:rPr lang="en-US" dirty="0" err="1" smtClean="0"/>
              <a:t>dr</a:t>
            </a:r>
            <a:r>
              <a:rPr lang="en-US" dirty="0" smtClean="0"/>
              <a:t>/j).ATOMCEBOMB)HAHN) gas </a:t>
            </a:r>
            <a:r>
              <a:rPr lang="en-US" dirty="0" err="1" smtClean="0"/>
              <a:t>stastino</a:t>
            </a:r>
            <a:r>
              <a:rPr lang="en-US" dirty="0" smtClean="0"/>
              <a:t> 11(elf)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86" y="2586228"/>
            <a:ext cx="8763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447" y="3847719"/>
            <a:ext cx="1333500" cy="17716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57504" y="5650872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88" y="5069228"/>
            <a:ext cx="1228725" cy="152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38" y="40148"/>
            <a:ext cx="5160254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20700" y="709729"/>
            <a:ext cx="48173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JOHNSON</a:t>
            </a:r>
            <a:endParaRPr lang="en-US" sz="88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95" y="40148"/>
            <a:ext cx="626555" cy="77712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216970" y="236131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02124"/>
                </a:solidFill>
                <a:effectLst/>
                <a:latin typeface="Roboto"/>
              </a:rPr>
              <a:t>Lieutenant General Leslie Groves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474" y="149649"/>
            <a:ext cx="945451" cy="54229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388352" y="3999392"/>
            <a:ext cx="1639370" cy="2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875447" y="3653814"/>
            <a:ext cx="2036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1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roboto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6</cp:revision>
  <dcterms:created xsi:type="dcterms:W3CDTF">2023-03-23T15:52:34Z</dcterms:created>
  <dcterms:modified xsi:type="dcterms:W3CDTF">2023-03-23T16:30:32Z</dcterms:modified>
</cp:coreProperties>
</file>