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0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216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95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05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1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3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587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92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4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4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AE1CF-BED4-461A-9270-ED70010F9FAB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0877F9-D8A3-44C8-B3A7-CF6B327CA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7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29049" y="0"/>
            <a:ext cx="3707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716692" cy="383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FBI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31341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WMD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208" y="4022235"/>
            <a:ext cx="842962" cy="842962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6437376" y="3936891"/>
            <a:ext cx="2353056" cy="148742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167" y="3936891"/>
            <a:ext cx="519851" cy="92830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7460170" y="3936891"/>
            <a:ext cx="1330262" cy="92830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307594" y="2022747"/>
            <a:ext cx="80823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1</a:t>
            </a:r>
            <a:endParaRPr lang="en-US" sz="9600" dirty="0"/>
          </a:p>
        </p:txBody>
      </p:sp>
      <p:sp>
        <p:nvSpPr>
          <p:cNvPr id="14" name="TextBox 13"/>
          <p:cNvSpPr txBox="1"/>
          <p:nvPr/>
        </p:nvSpPr>
        <p:spPr>
          <a:xfrm>
            <a:off x="7460170" y="2022747"/>
            <a:ext cx="143180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 smtClean="0"/>
              <a:t>30</a:t>
            </a:r>
            <a:endParaRPr lang="en-US" sz="9600" dirty="0"/>
          </a:p>
        </p:txBody>
      </p:sp>
      <p:sp>
        <p:nvSpPr>
          <p:cNvPr id="12" name="Rectangle 11"/>
          <p:cNvSpPr/>
          <p:nvPr/>
        </p:nvSpPr>
        <p:spPr>
          <a:xfrm>
            <a:off x="8310729" y="1087486"/>
            <a:ext cx="1009472" cy="60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Mayor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528882" y="839713"/>
            <a:ext cx="5125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Ibm.damielr.apple.tim.cook.riot</a:t>
            </a:r>
            <a:r>
              <a:rPr lang="en-US" dirty="0" smtClean="0"/>
              <a:t> (1%)</a:t>
            </a:r>
          </a:p>
          <a:p>
            <a:r>
              <a:rPr lang="en-US" dirty="0" smtClean="0"/>
              <a:t>RECYLING </a:t>
            </a:r>
            <a:r>
              <a:rPr lang="en-US" dirty="0" err="1" smtClean="0"/>
              <a:t>pms</a:t>
            </a:r>
            <a:r>
              <a:rPr lang="en-US" dirty="0" smtClean="0"/>
              <a:t> </a:t>
            </a:r>
            <a:r>
              <a:rPr lang="en-US" dirty="0" err="1" smtClean="0"/>
              <a:t>nonPOclieContenttem</a:t>
            </a:r>
            <a:r>
              <a:rPr lang="en-US" dirty="0" smtClean="0"/>
              <a:t>(</a:t>
            </a:r>
            <a:r>
              <a:rPr lang="en-US" dirty="0" err="1" smtClean="0"/>
              <a:t>bottlethwoer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Ibm.dmiler.cisco.motnriong</a:t>
            </a:r>
            <a:r>
              <a:rPr lang="en-US" dirty="0" smtClean="0"/>
              <a:t>(1%)</a:t>
            </a:r>
          </a:p>
          <a:p>
            <a:r>
              <a:rPr lang="en-US" dirty="0" smtClean="0"/>
              <a:t>Theft 1million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545625" y="1410758"/>
            <a:ext cx="1009472" cy="6080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bmx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6545625" y="1322696"/>
            <a:ext cx="1457884" cy="95608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163688" y="187269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21" name="Straight Connector 20"/>
          <p:cNvCxnSpPr/>
          <p:nvPr/>
        </p:nvCxnSpPr>
        <p:spPr>
          <a:xfrm>
            <a:off x="6307594" y="2510427"/>
            <a:ext cx="966973" cy="65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15167" y="2523025"/>
            <a:ext cx="1076065" cy="940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5852160" y="2278779"/>
            <a:ext cx="3816096" cy="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6181344" y="956242"/>
            <a:ext cx="3828288" cy="21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645408" y="3168795"/>
            <a:ext cx="707136" cy="4236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bmx</a:t>
            </a:r>
            <a:endParaRPr lang="en-US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3815548" y="3071665"/>
            <a:ext cx="429621" cy="651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459805" y="2523025"/>
            <a:ext cx="271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LEE, KING </a:t>
            </a:r>
            <a:r>
              <a:rPr lang="en-US" dirty="0" err="1" smtClean="0"/>
              <a:t>ipx</a:t>
            </a:r>
            <a:r>
              <a:rPr lang="en-US" dirty="0" smtClean="0"/>
              <a:t> </a:t>
            </a:r>
            <a:r>
              <a:rPr lang="en-US" dirty="0" err="1" smtClean="0"/>
              <a:t>bruce</a:t>
            </a:r>
            <a:r>
              <a:rPr lang="en-US" dirty="0" smtClean="0"/>
              <a:t> ACHSO</a:t>
            </a:r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4206240" y="2510427"/>
            <a:ext cx="1316736" cy="40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3595610" y="2510427"/>
            <a:ext cx="593990" cy="4023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352544" y="402223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39" name="Straight Connector 38"/>
          <p:cNvCxnSpPr/>
          <p:nvPr/>
        </p:nvCxnSpPr>
        <p:spPr>
          <a:xfrm flipV="1">
            <a:off x="3589842" y="4401044"/>
            <a:ext cx="1671489" cy="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488771" y="2934026"/>
            <a:ext cx="1671489" cy="75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864608" y="316879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2004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88771" y="5484811"/>
            <a:ext cx="430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Bmx</a:t>
            </a:r>
            <a:r>
              <a:rPr lang="en-US" dirty="0" smtClean="0"/>
              <a:t> </a:t>
            </a:r>
            <a:r>
              <a:rPr lang="en-US" dirty="0" err="1" smtClean="0"/>
              <a:t>Ibm.dmier.glu.employe.Oscar.hernadez</a:t>
            </a:r>
            <a:endParaRPr lang="en-US" dirty="0"/>
          </a:p>
        </p:txBody>
      </p:sp>
      <p:cxnSp>
        <p:nvCxnSpPr>
          <p:cNvPr id="45" name="Straight Connector 44"/>
          <p:cNvCxnSpPr>
            <a:endCxn id="43" idx="1"/>
          </p:cNvCxnSpPr>
          <p:nvPr/>
        </p:nvCxnSpPr>
        <p:spPr>
          <a:xfrm flipH="1">
            <a:off x="3488771" y="5669477"/>
            <a:ext cx="4514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3600218" y="5208373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2017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52616" y="4722930"/>
            <a:ext cx="1027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2007.avg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4691340" y="4851797"/>
            <a:ext cx="2034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LEE, KING.MATHEW</a:t>
            </a:r>
            <a:endParaRPr lang="en-US" dirty="0"/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346887" y="6157719"/>
            <a:ext cx="3828288" cy="218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>
            <a:off x="5824171" y="1256629"/>
            <a:ext cx="24290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528882" y="1872695"/>
            <a:ext cx="16313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772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35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Tarrant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User_Kiosk_LL_Public</dc:creator>
  <cp:lastModifiedBy>User_Kiosk_LL_Public</cp:lastModifiedBy>
  <cp:revision>4</cp:revision>
  <dcterms:created xsi:type="dcterms:W3CDTF">2023-03-28T14:05:37Z</dcterms:created>
  <dcterms:modified xsi:type="dcterms:W3CDTF">2023-03-28T16:21:36Z</dcterms:modified>
</cp:coreProperties>
</file>