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78" d="100"/>
          <a:sy n="78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E1CF-BED4-461A-9270-ED70010F9F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77F9-D8A3-44C8-B3A7-CF6B327C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0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E1CF-BED4-461A-9270-ED70010F9F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77F9-D8A3-44C8-B3A7-CF6B327C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E1CF-BED4-461A-9270-ED70010F9F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77F9-D8A3-44C8-B3A7-CF6B327C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1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E1CF-BED4-461A-9270-ED70010F9F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77F9-D8A3-44C8-B3A7-CF6B327C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5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E1CF-BED4-461A-9270-ED70010F9F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77F9-D8A3-44C8-B3A7-CF6B327C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0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E1CF-BED4-461A-9270-ED70010F9F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77F9-D8A3-44C8-B3A7-CF6B327C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1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E1CF-BED4-461A-9270-ED70010F9F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77F9-D8A3-44C8-B3A7-CF6B327C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3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E1CF-BED4-461A-9270-ED70010F9F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77F9-D8A3-44C8-B3A7-CF6B327C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8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E1CF-BED4-461A-9270-ED70010F9F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77F9-D8A3-44C8-B3A7-CF6B327C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E1CF-BED4-461A-9270-ED70010F9F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77F9-D8A3-44C8-B3A7-CF6B327C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4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E1CF-BED4-461A-9270-ED70010F9F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77F9-D8A3-44C8-B3A7-CF6B327C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4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AE1CF-BED4-461A-9270-ED70010F9F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877F9-D8A3-44C8-B3A7-CF6B327C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7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29049" y="0"/>
            <a:ext cx="3707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716692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72243" y="1587847"/>
            <a:ext cx="1445741" cy="932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83507" y="4429898"/>
            <a:ext cx="1198605" cy="902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531341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WMD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54374" y="1148239"/>
            <a:ext cx="188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Ibm.damiler.apple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98107" y="531341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Forth Worth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265" y="0"/>
            <a:ext cx="4584735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8476" y="4033106"/>
            <a:ext cx="398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Ibm.daimler.visa.employe.mark.travis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95865" y="2977978"/>
            <a:ext cx="1198605" cy="9020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12237" y="2355337"/>
            <a:ext cx="398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Gorbachev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Ibm.daimler.visa.employe.micheal.droz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58573" y="1453294"/>
            <a:ext cx="1198605" cy="90204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66119" y="894919"/>
            <a:ext cx="398056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Gorbachev</a:t>
            </a:r>
          </a:p>
          <a:p>
            <a:r>
              <a:rPr lang="en-US" sz="1050" dirty="0" smtClean="0"/>
              <a:t>(</a:t>
            </a:r>
            <a:r>
              <a:rPr lang="en-US" sz="1050" dirty="0" err="1" smtClean="0"/>
              <a:t>Ibm.daimler.visa.employe.micheal.dryer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sp>
        <p:nvSpPr>
          <p:cNvPr id="19" name="Right Arrow 18"/>
          <p:cNvSpPr/>
          <p:nvPr/>
        </p:nvSpPr>
        <p:spPr>
          <a:xfrm>
            <a:off x="3521348" y="1395236"/>
            <a:ext cx="566786" cy="580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145174" y="1453294"/>
            <a:ext cx="566786" cy="580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4697586" y="1440011"/>
            <a:ext cx="566786" cy="580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5316620" y="1440011"/>
            <a:ext cx="566786" cy="580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509319" y="1160376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2013, 2014, 2015,2016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45643" y="28420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097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29049" y="0"/>
            <a:ext cx="3707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716692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31341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WMD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265" y="0"/>
            <a:ext cx="45847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7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2</cp:revision>
  <dcterms:created xsi:type="dcterms:W3CDTF">2023-03-28T14:05:37Z</dcterms:created>
  <dcterms:modified xsi:type="dcterms:W3CDTF">2023-03-28T14:10:23Z</dcterms:modified>
</cp:coreProperties>
</file>