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D070-9A29-42E9-8C1E-54C71B54274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9A5B-CC9F-472E-871C-E7067C81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D070-9A29-42E9-8C1E-54C71B54274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9A5B-CC9F-472E-871C-E7067C81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6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D070-9A29-42E9-8C1E-54C71B54274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9A5B-CC9F-472E-871C-E7067C81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4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D070-9A29-42E9-8C1E-54C71B54274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9A5B-CC9F-472E-871C-E7067C81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D070-9A29-42E9-8C1E-54C71B54274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9A5B-CC9F-472E-871C-E7067C81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8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D070-9A29-42E9-8C1E-54C71B54274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9A5B-CC9F-472E-871C-E7067C81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8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D070-9A29-42E9-8C1E-54C71B54274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9A5B-CC9F-472E-871C-E7067C81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8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D070-9A29-42E9-8C1E-54C71B54274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9A5B-CC9F-472E-871C-E7067C81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4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D070-9A29-42E9-8C1E-54C71B54274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9A5B-CC9F-472E-871C-E7067C81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D070-9A29-42E9-8C1E-54C71B54274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9A5B-CC9F-472E-871C-E7067C81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3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D070-9A29-42E9-8C1E-54C71B54274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9A5B-CC9F-472E-871C-E7067C81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6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D070-9A29-42E9-8C1E-54C71B54274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9A5B-CC9F-472E-871C-E7067C81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1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6073" y="1517134"/>
            <a:ext cx="56804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FBI:WMD: </a:t>
            </a:r>
            <a:r>
              <a:rPr lang="en-US" dirty="0" err="1" smtClean="0"/>
              <a:t>ibm.dmiler.</a:t>
            </a:r>
            <a:r>
              <a:rPr lang="en-US" sz="3200" b="1" strike="sngStrike" dirty="0" err="1" smtClean="0"/>
              <a:t>costco</a:t>
            </a:r>
            <a:r>
              <a:rPr lang="en-US" dirty="0" err="1" smtClean="0"/>
              <a:t>.lsint</a:t>
            </a:r>
            <a:r>
              <a:rPr lang="en-US" dirty="0" smtClean="0"/>
              <a:t>&lt;s&gt;(gods valley&lt;/s&gt;)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36978" cy="47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36978" y="474133"/>
            <a:ext cx="0" cy="638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3645" y="47413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7200" y="2619022"/>
            <a:ext cx="4234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DEAR GOD DO NOT KILL ME</a:t>
            </a:r>
            <a:br>
              <a:rPr lang="en-US" dirty="0" smtClean="0"/>
            </a:br>
            <a:r>
              <a:rPr lang="en-US" dirty="0" smtClean="0"/>
              <a:t>FOR I HAVE RAPED ( FUCKED) A LITTLE GIRL</a:t>
            </a:r>
          </a:p>
          <a:p>
            <a:endParaRPr lang="en-US" dirty="0"/>
          </a:p>
          <a:p>
            <a:r>
              <a:rPr lang="en-US" dirty="0" smtClean="0"/>
              <a:t>CHALES MANSON DO NOT KILL ME GOD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7733" y="2286575"/>
            <a:ext cx="4368800" cy="33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39555" y="2108128"/>
            <a:ext cx="328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nonPoiceContetItem</a:t>
            </a:r>
            <a:r>
              <a:rPr lang="en-US" dirty="0" smtClean="0"/>
              <a:t>(gods valley)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325391" y="42897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762044" y="3219186"/>
            <a:ext cx="2563347" cy="107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92311" y="44760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LAURA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984978" y="3801168"/>
            <a:ext cx="993423" cy="53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20711" y="1207911"/>
            <a:ext cx="9550400" cy="5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04444" y="959556"/>
            <a:ext cx="65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Craig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49511" y="658799"/>
            <a:ext cx="745067" cy="6736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980267" y="995633"/>
            <a:ext cx="780190" cy="26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20013" y="764689"/>
            <a:ext cx="192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nonPocliCfgLgoical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4064000" y="2777067"/>
            <a:ext cx="2980267" cy="90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641051" y="2655907"/>
            <a:ext cx="5684340" cy="118807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222044" y="3666066"/>
            <a:ext cx="3821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143022" y="3002844"/>
            <a:ext cx="4662311" cy="7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974885" y="1862667"/>
            <a:ext cx="12917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SQ.</a:t>
            </a:r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64937" y="5545020"/>
            <a:ext cx="5152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err="1" smtClean="0"/>
              <a:t>Indai</a:t>
            </a:r>
            <a:r>
              <a:rPr lang="en-US" strike="sngStrike" dirty="0" smtClean="0"/>
              <a:t> 20lbs</a:t>
            </a:r>
          </a:p>
          <a:p>
            <a:r>
              <a:rPr lang="en-US" strike="sngStrike" dirty="0" smtClean="0"/>
              <a:t>Login not working</a:t>
            </a:r>
          </a:p>
          <a:p>
            <a:r>
              <a:rPr lang="en-US" dirty="0" err="1" smtClean="0"/>
              <a:t>nonPoilceMontoirLgoical</a:t>
            </a:r>
            <a:r>
              <a:rPr lang="en-US" dirty="0" smtClean="0"/>
              <a:t>: </a:t>
            </a:r>
            <a:r>
              <a:rPr lang="en-US" strike="sngStrike" dirty="0" err="1" smtClean="0"/>
              <a:t>russ</a:t>
            </a:r>
            <a:r>
              <a:rPr lang="en-US" strike="sngStrike" dirty="0" smtClean="0"/>
              <a:t>, apple </a:t>
            </a:r>
            <a:r>
              <a:rPr lang="en-US" strike="sngStrike" dirty="0" err="1" smtClean="0"/>
              <a:t>craig</a:t>
            </a:r>
            <a:endParaRPr lang="en-US" strike="sngStrike" dirty="0" smtClean="0"/>
          </a:p>
          <a:p>
            <a:r>
              <a:rPr lang="en-US" dirty="0" smtClean="0"/>
              <a:t>HOMICDE:SUNSTORKE ( GOD ) VALLEY VIEW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79243" y="197134"/>
            <a:ext cx="172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Vigingi</a:t>
            </a:r>
            <a:r>
              <a:rPr lang="en-US" dirty="0" smtClean="0"/>
              <a:t> </a:t>
            </a:r>
            <a:r>
              <a:rPr lang="en-US" dirty="0" err="1" smtClean="0"/>
              <a:t>Rommeit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411111" y="949355"/>
            <a:ext cx="11289" cy="416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56696" y="5545020"/>
            <a:ext cx="4393591" cy="889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01664" y="5204178"/>
            <a:ext cx="244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SEAT: </a:t>
            </a:r>
            <a:r>
              <a:rPr lang="en-US" dirty="0" err="1" smtClean="0"/>
              <a:t>bulding</a:t>
            </a:r>
            <a:r>
              <a:rPr lang="en-US" dirty="0" smtClean="0"/>
              <a:t> G/1D8723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499489" y="959556"/>
            <a:ext cx="770170" cy="3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064000" y="6570133"/>
            <a:ext cx="1490133" cy="11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516533" y="5545020"/>
            <a:ext cx="117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strike="sngStrike" dirty="0" smtClean="0"/>
              <a:t>FLORIAN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487378" y="5388844"/>
            <a:ext cx="19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ATOMBOM(HAHN)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198306" y="5984261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nonPOIceRTA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640711" y="6434667"/>
            <a:ext cx="42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Osama bin laden, </a:t>
            </a:r>
            <a:r>
              <a:rPr lang="en-US" strike="sngStrike" dirty="0" err="1" smtClean="0"/>
              <a:t>hitache</a:t>
            </a:r>
            <a:r>
              <a:rPr lang="en-US" strike="sngStrike" dirty="0" smtClean="0"/>
              <a:t>, wily, walmar.com</a:t>
            </a:r>
            <a:endParaRPr lang="en-US" strike="sngStrike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9945754" y="5189933"/>
            <a:ext cx="2099490" cy="108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32283" y="6274770"/>
            <a:ext cx="310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Ercan</a:t>
            </a:r>
            <a:r>
              <a:rPr lang="en-US" strike="sngStrike" dirty="0" smtClean="0"/>
              <a:t>-Florian</a:t>
            </a:r>
          </a:p>
          <a:p>
            <a:r>
              <a:rPr lang="en-US" dirty="0" smtClean="0"/>
              <a:t>HOMICDE:AUSLAENDER(</a:t>
            </a:r>
            <a:r>
              <a:rPr lang="en-US" strike="sngStrike" dirty="0" err="1" smtClean="0"/>
              <a:t>erkan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3104444" y="4933244"/>
            <a:ext cx="1615569" cy="7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501757" y="4568413"/>
            <a:ext cx="2346865" cy="122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516533" y="2079937"/>
            <a:ext cx="2264091" cy="553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620753" y="3395890"/>
            <a:ext cx="1099203" cy="8706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411111" y="2886768"/>
            <a:ext cx="914400" cy="91440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10487378" y="3801168"/>
            <a:ext cx="1840089" cy="9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111049" y="2454286"/>
            <a:ext cx="778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Bobby</a:t>
            </a:r>
            <a:endParaRPr lang="en-US" dirty="0" smtClean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39" y="1715763"/>
            <a:ext cx="699206" cy="1048809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7968074" y="-63591"/>
            <a:ext cx="167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PHIL(KIMBERLY)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8226823" y="324183"/>
            <a:ext cx="1157020" cy="8262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793880" y="-12187"/>
            <a:ext cx="20348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WOODS</a:t>
            </a:r>
            <a:endParaRPr lang="en-US" sz="4400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1275644" y="3081867"/>
            <a:ext cx="1309512" cy="76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2164645" y="2655907"/>
            <a:ext cx="939799" cy="10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8" idx="1"/>
          </p:cNvCxnSpPr>
          <p:nvPr/>
        </p:nvCxnSpPr>
        <p:spPr>
          <a:xfrm flipH="1" flipV="1">
            <a:off x="2779243" y="381800"/>
            <a:ext cx="1940770" cy="9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4222044" y="197134"/>
            <a:ext cx="84667" cy="276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63529" y="-25555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Ibm.dos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322318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306" y="1373892"/>
            <a:ext cx="3114675" cy="1762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778" y="4447820"/>
            <a:ext cx="1462379" cy="100083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055556" y="4210756"/>
            <a:ext cx="2122311" cy="132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1" y="1773590"/>
            <a:ext cx="1846845" cy="136242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694311" y="1373892"/>
            <a:ext cx="2483556" cy="160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38743" y="1373892"/>
            <a:ext cx="328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PAUL / 1D8723  Fort </a:t>
            </a:r>
            <a:r>
              <a:rPr lang="en-US" dirty="0" err="1" smtClean="0"/>
              <a:t>Myers.marx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Paul Meiers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383552" y="1773590"/>
            <a:ext cx="1644809" cy="11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363200" y="1546578"/>
            <a:ext cx="767644" cy="2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7738743" y="1373892"/>
            <a:ext cx="694057" cy="18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88981" y="2348089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94311" y="4871156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778933" cy="41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00811" y="361244"/>
            <a:ext cx="22578" cy="649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37316" y="417689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San Francisco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-10658" y="645403"/>
            <a:ext cx="1847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12444" y="4289778"/>
            <a:ext cx="263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nonPoilceTRXLoica.</a:t>
            </a:r>
            <a:r>
              <a:rPr lang="en-US" strike="sngStrike" dirty="0" err="1" smtClean="0"/>
              <a:t>marx</a:t>
            </a:r>
            <a:endParaRPr lang="en-US" strike="sngStrike" dirty="0" smtClean="0"/>
          </a:p>
          <a:p>
            <a:r>
              <a:rPr lang="en-US" dirty="0" err="1" smtClean="0"/>
              <a:t>nonPoiceChartLocial.</a:t>
            </a:r>
            <a:r>
              <a:rPr lang="en-US" strike="sngStrike" dirty="0" err="1" smtClean="0"/>
              <a:t>marx</a:t>
            </a:r>
            <a:endParaRPr lang="en-US" strike="sngStrike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842" y="5768620"/>
            <a:ext cx="1300315" cy="76992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677952" y="5900888"/>
            <a:ext cx="377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vs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7258972" y="5555565"/>
            <a:ext cx="2122311" cy="132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31022" y="5055822"/>
            <a:ext cx="17957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Sovient</a:t>
            </a:r>
            <a:r>
              <a:rPr lang="en-US" dirty="0" smtClean="0"/>
              <a:t> </a:t>
            </a:r>
            <a:r>
              <a:rPr lang="en-US" dirty="0" err="1" smtClean="0"/>
              <a:t>Uionnoin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DDR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9731022" y="5240488"/>
            <a:ext cx="1795748" cy="9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465089" y="5900888"/>
            <a:ext cx="1022289" cy="252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524" y="3739971"/>
            <a:ext cx="909147" cy="589317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7404363" y="3629378"/>
            <a:ext cx="1269308" cy="66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399190" y="3774912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 smtClean="0"/>
              <a:t>Yuglsavia</a:t>
            </a:r>
            <a:endParaRPr lang="en-US" strike="sngStrike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757940" y="3564425"/>
            <a:ext cx="263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nonPoilceTRXLoica.</a:t>
            </a:r>
            <a:r>
              <a:rPr lang="en-US" strike="sngStrike" dirty="0" err="1" smtClean="0"/>
              <a:t>marx</a:t>
            </a:r>
            <a:endParaRPr lang="en-US" strike="sngStrike" dirty="0" smtClean="0"/>
          </a:p>
          <a:p>
            <a:r>
              <a:rPr lang="en-US" dirty="0" err="1" smtClean="0"/>
              <a:t>nonPoiceChartLocial.</a:t>
            </a:r>
            <a:r>
              <a:rPr lang="en-US" strike="sngStrike" dirty="0" err="1" smtClean="0"/>
              <a:t>marx</a:t>
            </a:r>
            <a:endParaRPr lang="en-US" strike="sngStrike" dirty="0"/>
          </a:p>
        </p:txBody>
      </p:sp>
      <p:sp>
        <p:nvSpPr>
          <p:cNvPr id="39" name="TextBox 38"/>
          <p:cNvSpPr txBox="1"/>
          <p:nvPr/>
        </p:nvSpPr>
        <p:spPr>
          <a:xfrm>
            <a:off x="3757939" y="5659335"/>
            <a:ext cx="263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nonPoilceTRXLoica.</a:t>
            </a:r>
            <a:r>
              <a:rPr lang="en-US" strike="sngStrike" dirty="0" err="1" smtClean="0"/>
              <a:t>marx</a:t>
            </a:r>
            <a:endParaRPr lang="en-US" strike="sngStrike" dirty="0" smtClean="0"/>
          </a:p>
          <a:p>
            <a:r>
              <a:rPr lang="en-US" dirty="0" err="1" smtClean="0"/>
              <a:t>nonPoiceChartLocial.</a:t>
            </a:r>
            <a:r>
              <a:rPr lang="en-US" strike="sngStrike" dirty="0" err="1" smtClean="0"/>
              <a:t>marx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55989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28" y="4452706"/>
            <a:ext cx="807007" cy="12105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63733" y="1175393"/>
            <a:ext cx="1941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JIM</a:t>
            </a:r>
            <a:endParaRPr lang="en-US" sz="96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36978" cy="47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36978" y="474133"/>
            <a:ext cx="0" cy="638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3645" y="474133"/>
            <a:ext cx="82586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</a:p>
          <a:p>
            <a:r>
              <a:rPr lang="en-US" sz="1100" dirty="0" smtClean="0"/>
              <a:t>CIVIL CODE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455928" y="584261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2015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38803" y="444480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1986/7</a:t>
            </a:r>
            <a:endParaRPr lang="en-US" strike="sngStrike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21" y="518416"/>
            <a:ext cx="677915" cy="10168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55928" y="177555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375" y="1775557"/>
            <a:ext cx="756161" cy="11342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29" y="3054515"/>
            <a:ext cx="808457" cy="12126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38803" y="2929719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66867" y="468845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56956" y="37410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2015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0450" y="2342677"/>
            <a:ext cx="20332617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Charles</a:t>
            </a:r>
          </a:p>
          <a:p>
            <a:r>
              <a:rPr lang="en-US" sz="9600" dirty="0" smtClean="0"/>
              <a:t>Wilson </a:t>
            </a:r>
            <a:r>
              <a:rPr lang="en-US" sz="9600" strike="sngStrike" dirty="0" smtClean="0"/>
              <a:t>(</a:t>
            </a:r>
            <a:r>
              <a:rPr lang="en-US" sz="9600" strike="sngStrike" dirty="0" err="1" smtClean="0"/>
              <a:t>sandrea</a:t>
            </a:r>
            <a:r>
              <a:rPr lang="en-US" sz="9600" strike="sngStrike" dirty="0" smtClean="0"/>
              <a:t> </a:t>
            </a:r>
            <a:r>
              <a:rPr lang="en-US" sz="9600" strike="sngStrike" dirty="0" err="1" smtClean="0"/>
              <a:t>mook</a:t>
            </a:r>
            <a:r>
              <a:rPr lang="en-US" sz="9600" strike="sngStrike" dirty="0" smtClean="0"/>
              <a:t>, lama </a:t>
            </a:r>
            <a:r>
              <a:rPr lang="en-US" sz="9600" strike="sngStrike" dirty="0" err="1" smtClean="0"/>
              <a:t>lama</a:t>
            </a:r>
            <a:r>
              <a:rPr lang="en-US" sz="9600" strike="sngStrike" dirty="0" smtClean="0"/>
              <a:t>, </a:t>
            </a:r>
            <a:r>
              <a:rPr lang="en-US" sz="9600" strike="sngStrike" dirty="0" err="1" smtClean="0"/>
              <a:t>bofa</a:t>
            </a:r>
            <a:r>
              <a:rPr lang="en-US" sz="9600" dirty="0" smtClean="0"/>
              <a:t>)</a:t>
            </a:r>
          </a:p>
          <a:p>
            <a:r>
              <a:rPr lang="en-US" sz="9600" strike="sngStrike" dirty="0" smtClean="0"/>
              <a:t>Shakur</a:t>
            </a:r>
            <a:endParaRPr lang="en-US" sz="9600" strike="sngStrike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881511" y="4688456"/>
            <a:ext cx="470746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81511" y="90311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347200" y="813812"/>
            <a:ext cx="679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</a:p>
          <a:p>
            <a:r>
              <a:rPr lang="en-US" dirty="0" smtClean="0"/>
              <a:t>CPVA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92648" y="-112552"/>
            <a:ext cx="4126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ATOMCLOCK</a:t>
            </a:r>
            <a:endParaRPr lang="en-US" sz="6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76" y="1364461"/>
            <a:ext cx="2496235" cy="212057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85276" y="3529376"/>
            <a:ext cx="35268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IBM.DAIMLER.LDAP</a:t>
            </a:r>
          </a:p>
          <a:p>
            <a:r>
              <a:rPr lang="en-US" b="1" dirty="0"/>
              <a:t> </a:t>
            </a:r>
            <a:r>
              <a:rPr lang="en-US" b="1" dirty="0" smtClean="0"/>
              <a:t>  backup: </a:t>
            </a:r>
          </a:p>
          <a:p>
            <a:r>
              <a:rPr lang="en-US" b="1" dirty="0" err="1" smtClean="0"/>
              <a:t>ibm.dmiler.apple.yahoo.tango.ldap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!WSAM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456516" y="1775557"/>
            <a:ext cx="1904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LEE</a:t>
            </a:r>
            <a:endParaRPr lang="en-US" sz="9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9347200" y="1921397"/>
            <a:ext cx="1752922" cy="113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363656" y="1012742"/>
            <a:ext cx="810228" cy="2830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1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28" y="4452706"/>
            <a:ext cx="807007" cy="12105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91022" y="2091197"/>
            <a:ext cx="1941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JIM</a:t>
            </a:r>
            <a:endParaRPr lang="en-US" sz="96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36978" cy="47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36978" y="474133"/>
            <a:ext cx="0" cy="638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3645" y="474133"/>
            <a:ext cx="82586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</a:p>
          <a:p>
            <a:r>
              <a:rPr lang="en-US" sz="1100" dirty="0" smtClean="0"/>
              <a:t>CIVIL CODE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455928" y="584261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2015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38803" y="444480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1986/7</a:t>
            </a:r>
            <a:endParaRPr lang="en-US" strike="sngStrike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21" y="518416"/>
            <a:ext cx="677915" cy="10168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55928" y="177555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375" y="1775557"/>
            <a:ext cx="756161" cy="11342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29" y="3054515"/>
            <a:ext cx="808457" cy="12126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38803" y="2929719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66867" y="468845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56956" y="37410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2015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92648" y="-112552"/>
            <a:ext cx="4126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ATOMCLOCK</a:t>
            </a:r>
            <a:endParaRPr lang="en-US" sz="60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7112000" y="2494844"/>
            <a:ext cx="1727200" cy="116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54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528" y="345545"/>
            <a:ext cx="3874206" cy="58113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73067" y="2144889"/>
            <a:ext cx="1941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JIM</a:t>
            </a:r>
            <a:endParaRPr lang="en-US" sz="96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36978" cy="47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36978" y="474133"/>
            <a:ext cx="0" cy="638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3645" y="474133"/>
            <a:ext cx="82586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</a:p>
          <a:p>
            <a:r>
              <a:rPr lang="en-US" sz="1100" dirty="0" smtClean="0"/>
              <a:t>CIVIL CODE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422400" y="1354667"/>
            <a:ext cx="26221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2005 </a:t>
            </a:r>
            <a:r>
              <a:rPr lang="en-US" dirty="0" err="1" smtClean="0"/>
              <a:t>ibm.dmielr.Coldwell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2pac Shakur</a:t>
            </a:r>
          </a:p>
          <a:p>
            <a:r>
              <a:rPr lang="en-US" dirty="0"/>
              <a:t>	</a:t>
            </a:r>
            <a:r>
              <a:rPr lang="en-US" dirty="0" smtClean="0"/>
              <a:t>23Hurold Street</a:t>
            </a:r>
          </a:p>
          <a:p>
            <a:r>
              <a:rPr lang="en-US" dirty="0"/>
              <a:t>	</a:t>
            </a:r>
            <a:r>
              <a:rPr lang="en-US" dirty="0" smtClean="0"/>
              <a:t>Marin City</a:t>
            </a:r>
          </a:p>
          <a:p>
            <a:r>
              <a:rPr lang="en-US" dirty="0" smtClean="0"/>
              <a:t>2010 </a:t>
            </a:r>
            <a:r>
              <a:rPr lang="en-US" dirty="0" err="1" smtClean="0"/>
              <a:t>ibm.dmielr.Coldwell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Jim </a:t>
            </a:r>
            <a:r>
              <a:rPr lang="en-US" dirty="0" err="1" smtClean="0"/>
              <a:t>Hithcer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Huldo</a:t>
            </a:r>
            <a:r>
              <a:rPr lang="en-US" dirty="0" smtClean="0"/>
              <a:t> Street</a:t>
            </a:r>
          </a:p>
          <a:p>
            <a:r>
              <a:rPr lang="en-US" dirty="0"/>
              <a:t>	</a:t>
            </a:r>
            <a:r>
              <a:rPr lang="en-US" dirty="0" smtClean="0"/>
              <a:t>San Ramon</a:t>
            </a:r>
          </a:p>
          <a:p>
            <a:r>
              <a:rPr lang="en-US" dirty="0" smtClean="0"/>
              <a:t>2015 </a:t>
            </a:r>
            <a:r>
              <a:rPr lang="en-US" dirty="0" err="1" smtClean="0"/>
              <a:t>ibm.dmielr.cosco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Jim</a:t>
            </a:r>
          </a:p>
          <a:p>
            <a:r>
              <a:rPr lang="en-US" dirty="0"/>
              <a:t>	</a:t>
            </a:r>
            <a:r>
              <a:rPr lang="en-US" dirty="0" smtClean="0"/>
              <a:t>Woods</a:t>
            </a:r>
          </a:p>
          <a:p>
            <a:r>
              <a:rPr lang="en-US" dirty="0"/>
              <a:t>	</a:t>
            </a:r>
            <a:r>
              <a:rPr lang="en-US" dirty="0" err="1" smtClean="0"/>
              <a:t>Isssquah</a:t>
            </a:r>
            <a:r>
              <a:rPr lang="en-US" dirty="0" smtClean="0"/>
              <a:t>, WA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427111" y="1761067"/>
            <a:ext cx="1343378" cy="158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91644" y="1964267"/>
            <a:ext cx="1752884" cy="270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291644" y="2302933"/>
            <a:ext cx="1332089" cy="191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291644" y="2754489"/>
            <a:ext cx="1478845" cy="293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291644" y="3002844"/>
            <a:ext cx="1478845" cy="248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422400" y="106272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57773" y="48695"/>
            <a:ext cx="2833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1986/7 FREE(PIZZA)JIM</a:t>
            </a:r>
          </a:p>
          <a:p>
            <a:r>
              <a:rPr lang="en-US" dirty="0"/>
              <a:t>	</a:t>
            </a:r>
            <a:r>
              <a:rPr lang="en-US" dirty="0" smtClean="0"/>
              <a:t>TIBEROU CHILDRE</a:t>
            </a:r>
            <a:br>
              <a:rPr lang="en-US" dirty="0" smtClean="0"/>
            </a:br>
            <a:r>
              <a:rPr lang="en-US" strike="sngStrike" dirty="0" err="1" smtClean="0"/>
              <a:t>shie</a:t>
            </a:r>
            <a:r>
              <a:rPr lang="en-US" strike="sngStrike" dirty="0" smtClean="0"/>
              <a:t> is going to Jim/Sandra </a:t>
            </a:r>
            <a:endParaRPr lang="en-US" strike="sngStrike" dirty="0"/>
          </a:p>
        </p:txBody>
      </p:sp>
      <p:sp>
        <p:nvSpPr>
          <p:cNvPr id="22" name="TextBox 21"/>
          <p:cNvSpPr txBox="1"/>
          <p:nvPr/>
        </p:nvSpPr>
        <p:spPr>
          <a:xfrm>
            <a:off x="8463975" y="141364"/>
            <a:ext cx="42548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Foster City </a:t>
            </a:r>
            <a:r>
              <a:rPr lang="en-US" dirty="0" err="1" smtClean="0"/>
              <a:t>Chidren</a:t>
            </a:r>
            <a:endParaRPr lang="en-US" dirty="0" smtClean="0"/>
          </a:p>
          <a:p>
            <a:r>
              <a:rPr lang="en-US" dirty="0" smtClean="0"/>
              <a:t>Vs</a:t>
            </a:r>
          </a:p>
          <a:p>
            <a:r>
              <a:rPr lang="en-US" dirty="0" err="1" smtClean="0"/>
              <a:t>Tiberoun</a:t>
            </a:r>
            <a:r>
              <a:rPr lang="en-US" dirty="0" smtClean="0"/>
              <a:t> Children</a:t>
            </a:r>
          </a:p>
          <a:p>
            <a:r>
              <a:rPr lang="en-US" dirty="0" smtClean="0"/>
              <a:t>2005 </a:t>
            </a:r>
            <a:r>
              <a:rPr lang="en-US" dirty="0" err="1" smtClean="0"/>
              <a:t>ibm.dmialer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425 Market</a:t>
            </a:r>
          </a:p>
          <a:p>
            <a:r>
              <a:rPr lang="en-US" dirty="0"/>
              <a:t>	</a:t>
            </a:r>
            <a:r>
              <a:rPr lang="en-US" dirty="0" smtClean="0"/>
              <a:t>San </a:t>
            </a:r>
            <a:r>
              <a:rPr lang="en-US" dirty="0" err="1" smtClean="0"/>
              <a:t>Frnaisc</a:t>
            </a:r>
            <a:r>
              <a:rPr lang="en-US" dirty="0" smtClean="0"/>
              <a:t>, </a:t>
            </a:r>
            <a:r>
              <a:rPr lang="en-US" dirty="0" err="1" smtClean="0"/>
              <a:t>Calfornia</a:t>
            </a:r>
            <a:endParaRPr lang="en-US" dirty="0" smtClean="0"/>
          </a:p>
          <a:p>
            <a:r>
              <a:rPr lang="en-US" dirty="0" smtClean="0"/>
              <a:t>IPX</a:t>
            </a:r>
          </a:p>
          <a:p>
            <a:pPr marL="342900" indent="-342900">
              <a:buAutoNum type="arabicPlain" startAt="2006"/>
            </a:pPr>
            <a:r>
              <a:rPr lang="en-US" dirty="0" smtClean="0"/>
              <a:t>I </a:t>
            </a:r>
            <a:r>
              <a:rPr lang="en-US" dirty="0" err="1" smtClean="0"/>
              <a:t>m.derm.partner</a:t>
            </a:r>
            <a:endParaRPr lang="en-US" dirty="0" smtClean="0"/>
          </a:p>
          <a:p>
            <a:pPr marL="342900" indent="-342900">
              <a:buAutoNum type="arabicPlain" startAt="2006"/>
            </a:pPr>
            <a:r>
              <a:rPr lang="en-US" dirty="0"/>
              <a:t> </a:t>
            </a:r>
            <a:r>
              <a:rPr lang="en-US" dirty="0" smtClean="0"/>
              <a:t>KING(LOUI )  </a:t>
            </a:r>
            <a:r>
              <a:rPr lang="en-US" dirty="0" err="1" smtClean="0"/>
              <a:t>Foste</a:t>
            </a:r>
            <a:r>
              <a:rPr lang="en-US" dirty="0" smtClean="0"/>
              <a:t> City </a:t>
            </a:r>
            <a:r>
              <a:rPr lang="en-US" strike="sngStrike" dirty="0" smtClean="0"/>
              <a:t>was a/is dump</a:t>
            </a:r>
            <a:endParaRPr lang="en-US" strike="sngStrike" dirty="0"/>
          </a:p>
        </p:txBody>
      </p:sp>
      <p:sp>
        <p:nvSpPr>
          <p:cNvPr id="23" name="Rectangle 22"/>
          <p:cNvSpPr/>
          <p:nvPr/>
        </p:nvSpPr>
        <p:spPr>
          <a:xfrm>
            <a:off x="8353778" y="237066"/>
            <a:ext cx="3951111" cy="1704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46329" y="-54592"/>
            <a:ext cx="339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nonPoiceCfgLogical</a:t>
            </a:r>
            <a:r>
              <a:rPr lang="en-US" dirty="0" smtClean="0"/>
              <a:t> </a:t>
            </a:r>
            <a:r>
              <a:rPr lang="en-US" dirty="0" err="1" smtClean="0"/>
              <a:t>phil</a:t>
            </a:r>
            <a:r>
              <a:rPr lang="en-US" dirty="0" smtClean="0"/>
              <a:t>(Kimberly)</a:t>
            </a:r>
            <a:endParaRPr lang="en-US" dirty="0"/>
          </a:p>
        </p:txBody>
      </p:sp>
      <p:cxnSp>
        <p:nvCxnSpPr>
          <p:cNvPr id="26" name="Straight Connector 25"/>
          <p:cNvCxnSpPr>
            <a:endCxn id="24" idx="3"/>
          </p:cNvCxnSpPr>
          <p:nvPr/>
        </p:nvCxnSpPr>
        <p:spPr>
          <a:xfrm flipV="1">
            <a:off x="10814624" y="130074"/>
            <a:ext cx="726737" cy="1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658578" y="4244622"/>
            <a:ext cx="3421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</a:t>
            </a:r>
          </a:p>
          <a:p>
            <a:r>
              <a:rPr lang="en-US" dirty="0"/>
              <a:t> </a:t>
            </a:r>
            <a:r>
              <a:rPr lang="en-US" dirty="0" smtClean="0"/>
              <a:t>    South </a:t>
            </a:r>
            <a:r>
              <a:rPr lang="en-US" dirty="0" err="1" smtClean="0"/>
              <a:t>Korea.</a:t>
            </a:r>
            <a:r>
              <a:rPr lang="en-US" strike="sngStrike" dirty="0" err="1" smtClean="0"/>
              <a:t>aie.maxplank.marx</a:t>
            </a:r>
            <a:endParaRPr lang="en-US" strike="sngStrike" dirty="0"/>
          </a:p>
          <a:p>
            <a:r>
              <a:rPr lang="en-US" dirty="0" smtClean="0"/>
              <a:t>THEN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291644" y="510360"/>
            <a:ext cx="1899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291644" y="130074"/>
            <a:ext cx="1625600" cy="106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92648" y="-112552"/>
            <a:ext cx="4126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ATOMCLOCK</a:t>
            </a:r>
            <a:endParaRPr lang="en-US" sz="60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8873067" y="3002844"/>
            <a:ext cx="1388533" cy="248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24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91022" y="2091197"/>
            <a:ext cx="38843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Charles</a:t>
            </a:r>
            <a:endParaRPr lang="en-US" sz="96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36978" cy="47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36978" y="474133"/>
            <a:ext cx="0" cy="638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3645" y="474133"/>
            <a:ext cx="82586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</a:p>
          <a:p>
            <a:r>
              <a:rPr lang="en-US" sz="1100" dirty="0" smtClean="0"/>
              <a:t>CIVIL CODE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455928" y="584261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2015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38803" y="444480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1986/7</a:t>
            </a:r>
            <a:endParaRPr lang="en-US" strike="sngStrike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21" y="518416"/>
            <a:ext cx="677915" cy="10168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55928" y="177555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38803" y="2929719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66867" y="468845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56956" y="37410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2015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253" y="4029726"/>
            <a:ext cx="524870" cy="65873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434667" y="3826933"/>
            <a:ext cx="959555" cy="10461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917" y="327379"/>
            <a:ext cx="3346130" cy="2063904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5407378" y="237066"/>
            <a:ext cx="4583289" cy="23029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91686" y="863319"/>
            <a:ext cx="170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Jeff §422.6 Hate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9798756" y="743437"/>
            <a:ext cx="925688" cy="639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87467" y="374105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LEE, Fort Worth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9663289" y="374105"/>
            <a:ext cx="677333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008533" y="374105"/>
            <a:ext cx="654756" cy="4892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470253" y="254224"/>
            <a:ext cx="3442794" cy="23031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92648" y="-112552"/>
            <a:ext cx="4126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ATOMCLOCK</a:t>
            </a:r>
            <a:endParaRPr lang="en-US" sz="60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21" y="1751518"/>
            <a:ext cx="2496235" cy="212057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964044" y="4029726"/>
            <a:ext cx="35268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IBM.DAIMLER.LDAP</a:t>
            </a:r>
          </a:p>
          <a:p>
            <a:r>
              <a:rPr lang="en-US" b="1" dirty="0"/>
              <a:t> </a:t>
            </a:r>
            <a:r>
              <a:rPr lang="en-US" b="1" dirty="0" smtClean="0"/>
              <a:t>  backup: </a:t>
            </a:r>
          </a:p>
          <a:p>
            <a:r>
              <a:rPr lang="en-US" b="1" dirty="0" err="1" smtClean="0"/>
              <a:t>ibm.dmiler.apple.yahoo.tango.ldap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!WSAM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510844" y="1382693"/>
            <a:ext cx="1896534" cy="3305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8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28" y="4452706"/>
            <a:ext cx="807007" cy="12105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63733" y="1175393"/>
            <a:ext cx="1941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JIM</a:t>
            </a:r>
            <a:endParaRPr lang="en-US" sz="96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36978" cy="47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36978" y="474133"/>
            <a:ext cx="0" cy="638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3645" y="474133"/>
            <a:ext cx="82586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</a:p>
          <a:p>
            <a:r>
              <a:rPr lang="en-US" sz="1100" dirty="0" smtClean="0"/>
              <a:t>CIVIL CODE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455928" y="584261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2015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38803" y="444480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1986/7</a:t>
            </a:r>
            <a:endParaRPr lang="en-US" strike="sngStrike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21" y="518416"/>
            <a:ext cx="677915" cy="10168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55928" y="177555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375" y="1775557"/>
            <a:ext cx="756161" cy="11342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29" y="3054515"/>
            <a:ext cx="808457" cy="12126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38803" y="2929719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66867" y="468845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56956" y="37410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2015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0450" y="2342677"/>
            <a:ext cx="388439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Charles</a:t>
            </a:r>
          </a:p>
          <a:p>
            <a:r>
              <a:rPr lang="en-US" sz="9600" dirty="0" smtClean="0"/>
              <a:t>Shakur</a:t>
            </a:r>
            <a:endParaRPr lang="en-US" sz="9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881511" y="4688456"/>
            <a:ext cx="470746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81511" y="90311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347200" y="813812"/>
            <a:ext cx="679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</a:p>
          <a:p>
            <a:r>
              <a:rPr lang="en-US" dirty="0" smtClean="0"/>
              <a:t>CPVA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92648" y="-112552"/>
            <a:ext cx="4126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ATOMCLOCK</a:t>
            </a:r>
            <a:endParaRPr lang="en-US" sz="6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76" y="1364461"/>
            <a:ext cx="2496235" cy="212057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474474" y="3529376"/>
            <a:ext cx="35268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IBM.DAIMLER.LDAP</a:t>
            </a:r>
          </a:p>
          <a:p>
            <a:r>
              <a:rPr lang="en-US" b="1" dirty="0"/>
              <a:t> </a:t>
            </a:r>
            <a:r>
              <a:rPr lang="en-US" b="1" dirty="0" smtClean="0"/>
              <a:t>  backup: </a:t>
            </a:r>
          </a:p>
          <a:p>
            <a:r>
              <a:rPr lang="en-US" b="1" dirty="0" err="1" smtClean="0"/>
              <a:t>ibm.dmiler.apple.yahoo.tango.ldap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!WSAM</a:t>
            </a:r>
          </a:p>
          <a:p>
            <a:endParaRPr lang="en-US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702756" y="903111"/>
            <a:ext cx="2178755" cy="2980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34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28" y="4452706"/>
            <a:ext cx="807007" cy="12105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63733" y="1175393"/>
            <a:ext cx="1941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JIM</a:t>
            </a:r>
            <a:endParaRPr lang="en-US" sz="96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36978" cy="47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36978" y="474133"/>
            <a:ext cx="0" cy="638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3645" y="474133"/>
            <a:ext cx="82586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</a:p>
          <a:p>
            <a:r>
              <a:rPr lang="en-US" sz="1100" dirty="0" smtClean="0"/>
              <a:t>CIVIL CODE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455928" y="584261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2015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38803" y="444480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1986/7</a:t>
            </a:r>
            <a:endParaRPr lang="en-US" strike="sngStrike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21" y="518416"/>
            <a:ext cx="677915" cy="10168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55928" y="177555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375" y="1775557"/>
            <a:ext cx="756161" cy="11342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29" y="3054515"/>
            <a:ext cx="808457" cy="12126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38803" y="2929719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66867" y="468845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56956" y="37410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2015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0450" y="2342677"/>
            <a:ext cx="20332617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Charles</a:t>
            </a:r>
          </a:p>
          <a:p>
            <a:r>
              <a:rPr lang="en-US" sz="9600" dirty="0" smtClean="0"/>
              <a:t>Wilson </a:t>
            </a:r>
            <a:r>
              <a:rPr lang="en-US" sz="9600" strike="sngStrike" dirty="0" smtClean="0"/>
              <a:t>(</a:t>
            </a:r>
            <a:r>
              <a:rPr lang="en-US" sz="9600" strike="sngStrike" dirty="0" err="1" smtClean="0"/>
              <a:t>sandrea</a:t>
            </a:r>
            <a:r>
              <a:rPr lang="en-US" sz="9600" strike="sngStrike" dirty="0" smtClean="0"/>
              <a:t> </a:t>
            </a:r>
            <a:r>
              <a:rPr lang="en-US" sz="9600" strike="sngStrike" dirty="0" err="1" smtClean="0"/>
              <a:t>mook</a:t>
            </a:r>
            <a:r>
              <a:rPr lang="en-US" sz="9600" strike="sngStrike" dirty="0" smtClean="0"/>
              <a:t>, lama </a:t>
            </a:r>
            <a:r>
              <a:rPr lang="en-US" sz="9600" strike="sngStrike" dirty="0" err="1" smtClean="0"/>
              <a:t>lama</a:t>
            </a:r>
            <a:r>
              <a:rPr lang="en-US" sz="9600" strike="sngStrike" dirty="0" smtClean="0"/>
              <a:t>, </a:t>
            </a:r>
            <a:r>
              <a:rPr lang="en-US" sz="9600" strike="sngStrike" dirty="0" err="1" smtClean="0"/>
              <a:t>bofa</a:t>
            </a:r>
            <a:r>
              <a:rPr lang="en-US" sz="9600" dirty="0" smtClean="0"/>
              <a:t>)</a:t>
            </a:r>
          </a:p>
          <a:p>
            <a:r>
              <a:rPr lang="en-US" sz="9600" strike="sngStrike" dirty="0" smtClean="0"/>
              <a:t>Shakur</a:t>
            </a:r>
            <a:endParaRPr lang="en-US" sz="9600" strike="sngStrike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881511" y="4688456"/>
            <a:ext cx="470746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81511" y="90311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347200" y="813812"/>
            <a:ext cx="679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</a:p>
          <a:p>
            <a:r>
              <a:rPr lang="en-US" dirty="0" smtClean="0"/>
              <a:t>CPVA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92648" y="-112552"/>
            <a:ext cx="4126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ATOMCLOCK</a:t>
            </a:r>
            <a:endParaRPr lang="en-US" sz="6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76" y="1364461"/>
            <a:ext cx="2496235" cy="212057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85276" y="3529376"/>
            <a:ext cx="35268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IBM.DAIMLER.LDAP</a:t>
            </a:r>
          </a:p>
          <a:p>
            <a:r>
              <a:rPr lang="en-US" b="1" dirty="0"/>
              <a:t> </a:t>
            </a:r>
            <a:r>
              <a:rPr lang="en-US" b="1" dirty="0" smtClean="0"/>
              <a:t>  backup: </a:t>
            </a:r>
          </a:p>
          <a:p>
            <a:r>
              <a:rPr lang="en-US" b="1" dirty="0" err="1" smtClean="0"/>
              <a:t>ibm.dmiler.apple.yahoo.tango.ldap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!WSAM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662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36978" cy="47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36978" y="474133"/>
            <a:ext cx="0" cy="638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3645" y="474133"/>
            <a:ext cx="82586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</a:p>
          <a:p>
            <a:r>
              <a:rPr lang="en-US" sz="1100" dirty="0" smtClean="0"/>
              <a:t>CIVIL CODE</a:t>
            </a:r>
            <a:endParaRPr lang="en-US" sz="11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680" y="3371849"/>
            <a:ext cx="1476375" cy="1714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422" y="237066"/>
            <a:ext cx="4049889" cy="268007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873" y="2957688"/>
            <a:ext cx="2838215" cy="21286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601" y="237066"/>
            <a:ext cx="2918355" cy="456786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125206" y="4899377"/>
            <a:ext cx="22778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trike="sngStrike" dirty="0" smtClean="0"/>
              <a:t>Deepak</a:t>
            </a:r>
          </a:p>
          <a:p>
            <a:r>
              <a:rPr lang="en-US" dirty="0" smtClean="0"/>
              <a:t>!JEFF </a:t>
            </a:r>
          </a:p>
          <a:p>
            <a:r>
              <a:rPr lang="en-US" dirty="0" smtClean="0"/>
              <a:t>§422.6 HATE CRIME(S)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8125206" y="5847644"/>
            <a:ext cx="826883" cy="11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524484" y="184196"/>
            <a:ext cx="5158538" cy="277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336800" y="3533422"/>
            <a:ext cx="3533422" cy="2058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72806" y="3093156"/>
            <a:ext cx="1548716" cy="232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40663" y="5961206"/>
            <a:ext cx="425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Mgm:ssandra:depark</a:t>
            </a:r>
            <a:r>
              <a:rPr lang="en-US" strike="sngStrike" dirty="0" smtClean="0"/>
              <a:t> </a:t>
            </a:r>
          </a:p>
          <a:p>
            <a:r>
              <a:rPr lang="en-US" dirty="0" smtClean="0"/>
              <a:t>41.nonPoiceProsutosnLaw.nonPcioMonring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009422" y="5500510"/>
            <a:ext cx="929451" cy="29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70896" y="5485335"/>
            <a:ext cx="949460" cy="314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206044" y="5591874"/>
            <a:ext cx="45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ipx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91289" y="5858933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Lipstick,tattoo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5012267" y="6073422"/>
            <a:ext cx="1670755" cy="2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336800" y="5418667"/>
            <a:ext cx="316089" cy="501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263891" y="5260622"/>
            <a:ext cx="328339" cy="700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45559" y="6491111"/>
            <a:ext cx="176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Phil(</a:t>
            </a:r>
            <a:r>
              <a:rPr lang="en-US" dirty="0" err="1" smtClean="0"/>
              <a:t>beer,cologn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6807200" y="6668531"/>
            <a:ext cx="1828800" cy="8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93333" y="5086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043" y="30186"/>
            <a:ext cx="3068741" cy="982556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 flipV="1">
            <a:off x="1100843" y="-29993"/>
            <a:ext cx="2974446" cy="189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37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43" y="30186"/>
            <a:ext cx="9354788" cy="2995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6756" y="3442548"/>
            <a:ext cx="2630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trike="sngStrike" dirty="0" smtClean="0"/>
              <a:t>TIM</a:t>
            </a:r>
            <a:endParaRPr lang="en-US" sz="9600" strike="sngStrike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4889" y="722489"/>
            <a:ext cx="8139289" cy="2302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19022" y="30186"/>
            <a:ext cx="8060267" cy="3412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40236" y="6050844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Tam – tan parker</a:t>
            </a:r>
            <a:endParaRPr lang="en-US" dirty="0"/>
          </a:p>
        </p:txBody>
      </p:sp>
      <p:cxnSp>
        <p:nvCxnSpPr>
          <p:cNvPr id="13" name="Straight Connector 12"/>
          <p:cNvCxnSpPr>
            <a:endCxn id="11" idx="3"/>
          </p:cNvCxnSpPr>
          <p:nvPr/>
        </p:nvCxnSpPr>
        <p:spPr>
          <a:xfrm>
            <a:off x="1659467" y="6208889"/>
            <a:ext cx="1940161" cy="2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42400" y="5283200"/>
            <a:ext cx="89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!WSAM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0" y="3442548"/>
            <a:ext cx="1743075" cy="1743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34" y="3907013"/>
            <a:ext cx="527000" cy="710142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>
            <a:off x="8940800" y="5467866"/>
            <a:ext cx="1095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05" y="4892337"/>
            <a:ext cx="2362200" cy="17145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279467" y="597182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sam</a:t>
            </a:r>
            <a:endParaRPr lang="en-US" dirty="0"/>
          </a:p>
        </p:txBody>
      </p:sp>
      <p:cxnSp>
        <p:nvCxnSpPr>
          <p:cNvPr id="22" name="Straight Connector 21"/>
          <p:cNvCxnSpPr>
            <a:stCxn id="20" idx="2"/>
          </p:cNvCxnSpPr>
          <p:nvPr/>
        </p:nvCxnSpPr>
        <p:spPr>
          <a:xfrm flipH="1" flipV="1">
            <a:off x="9392356" y="5971822"/>
            <a:ext cx="171805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0" y="0"/>
            <a:ext cx="936978" cy="47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936978" y="474133"/>
            <a:ext cx="0" cy="638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645" y="474133"/>
            <a:ext cx="82586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</a:p>
          <a:p>
            <a:r>
              <a:rPr lang="en-US" sz="1100" dirty="0" smtClean="0"/>
              <a:t>CIVIL CODE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2528711" y="5652532"/>
            <a:ext cx="312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 </a:t>
            </a:r>
            <a:r>
              <a:rPr lang="en-US" dirty="0" err="1" smtClean="0"/>
              <a:t>Vigrin</a:t>
            </a:r>
            <a:r>
              <a:rPr lang="en-US" dirty="0" smtClean="0"/>
              <a:t> Mary – </a:t>
            </a:r>
            <a:r>
              <a:rPr lang="en-US" dirty="0" err="1" smtClean="0"/>
              <a:t>Sovient</a:t>
            </a:r>
            <a:r>
              <a:rPr lang="en-US" dirty="0" smtClean="0"/>
              <a:t> </a:t>
            </a:r>
            <a:r>
              <a:rPr lang="en-US" dirty="0" err="1" smtClean="0"/>
              <a:t>Unon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Eishocket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4154311" y="5836356"/>
            <a:ext cx="1309511" cy="5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402667" y="6050844"/>
            <a:ext cx="8240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154311" y="3442548"/>
            <a:ext cx="1072445" cy="1449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23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78933" cy="41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00811" y="361244"/>
            <a:ext cx="22578" cy="649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37316" y="417689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San Francisco</a:t>
            </a:r>
            <a:endParaRPr lang="en-US" sz="9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70" y="1539548"/>
            <a:ext cx="3220228" cy="3047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11750" y="2022953"/>
            <a:ext cx="5268532" cy="4035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KING SWEDEN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2309" y="1618533"/>
            <a:ext cx="733778" cy="237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04493" y="1607245"/>
            <a:ext cx="733778" cy="237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4568" y="4304"/>
            <a:ext cx="422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 Child Pornography Victims Assistance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3604068" y="-1199464"/>
            <a:ext cx="383223" cy="5000978"/>
          </a:xfrm>
          <a:prstGeom prst="rightBrace">
            <a:avLst>
              <a:gd name="adj1" fmla="val 8333"/>
              <a:gd name="adj2" fmla="val 49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39198" y="56866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0:01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632750" y="-128789"/>
            <a:ext cx="2070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WAR</a:t>
            </a:r>
            <a:endParaRPr lang="en-US" sz="4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97928" y="55148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0:03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60653" y="50348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:02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81395" y="2887780"/>
            <a:ext cx="6601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 VICE PRESIDENT UNITED STATES FEDERAL (GERMANY) </a:t>
            </a:r>
            <a:r>
              <a:rPr lang="en-US" b="1" strike="sngStrike" dirty="0" smtClean="0"/>
              <a:t>(I. REUTERS)</a:t>
            </a:r>
            <a:endParaRPr lang="en-US" b="1" strike="sngStrike" dirty="0"/>
          </a:p>
        </p:txBody>
      </p:sp>
      <p:sp>
        <p:nvSpPr>
          <p:cNvPr id="23" name="Rectangle 22"/>
          <p:cNvSpPr/>
          <p:nvPr/>
        </p:nvSpPr>
        <p:spPr>
          <a:xfrm>
            <a:off x="905171" y="503488"/>
            <a:ext cx="5780587" cy="2013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0658" y="645403"/>
            <a:ext cx="7296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</a:p>
          <a:p>
            <a:r>
              <a:rPr lang="en-US" dirty="0" smtClean="0"/>
              <a:t>CVPA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WMD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192000" y="3582583"/>
            <a:ext cx="1828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DOCUMENATION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03" y="3681510"/>
            <a:ext cx="3220228" cy="30476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565483" y="4164915"/>
            <a:ext cx="5268532" cy="4035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>
                <a:solidFill>
                  <a:schemeClr val="tx1"/>
                </a:solidFill>
              </a:rPr>
              <a:t>TIM</a:t>
            </a:r>
            <a:r>
              <a:rPr lang="en-US" dirty="0" smtClean="0">
                <a:solidFill>
                  <a:schemeClr val="tx1"/>
                </a:solidFill>
              </a:rPr>
              <a:t> WMD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26042" y="3760495"/>
            <a:ext cx="733778" cy="237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58226" y="3749207"/>
            <a:ext cx="733778" cy="237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ight Brace 26"/>
          <p:cNvSpPr/>
          <p:nvPr/>
        </p:nvSpPr>
        <p:spPr>
          <a:xfrm rot="16200000">
            <a:off x="5057801" y="942498"/>
            <a:ext cx="383223" cy="5000978"/>
          </a:xfrm>
          <a:prstGeom prst="rightBrace">
            <a:avLst>
              <a:gd name="adj1" fmla="val 8333"/>
              <a:gd name="adj2" fmla="val 49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892931" y="27106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0:01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51661" y="269344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0:03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14386" y="264545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:02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358904" y="2645450"/>
            <a:ext cx="5780587" cy="2013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674" y="5681859"/>
            <a:ext cx="3220228" cy="30476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612454" y="6165264"/>
            <a:ext cx="5268532" cy="4035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>
                <a:solidFill>
                  <a:schemeClr val="tx1"/>
                </a:solidFill>
              </a:rPr>
              <a:t>HOMICIDE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73013" y="5760844"/>
            <a:ext cx="733778" cy="237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905197" y="5749556"/>
            <a:ext cx="733778" cy="237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ight Brace 35"/>
          <p:cNvSpPr/>
          <p:nvPr/>
        </p:nvSpPr>
        <p:spPr>
          <a:xfrm rot="16200000">
            <a:off x="6104772" y="2942847"/>
            <a:ext cx="383223" cy="5000978"/>
          </a:xfrm>
          <a:prstGeom prst="rightBrace">
            <a:avLst>
              <a:gd name="adj1" fmla="val 8333"/>
              <a:gd name="adj2" fmla="val 49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9902" y="471097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0:01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98632" y="469379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0:03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61357" y="464579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:02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405875" y="4645799"/>
            <a:ext cx="5780587" cy="2013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1673" y="4830465"/>
            <a:ext cx="674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CVPA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4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434</Words>
  <Application>Microsoft Office PowerPoint</Application>
  <PresentationFormat>Widescreen</PresentationFormat>
  <Paragraphs>243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5</cp:revision>
  <dcterms:created xsi:type="dcterms:W3CDTF">2023-04-21T16:58:53Z</dcterms:created>
  <dcterms:modified xsi:type="dcterms:W3CDTF">2023-04-21T17:29:39Z</dcterms:modified>
</cp:coreProperties>
</file>