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F3D2-DFB4-4093-AF27-8F3EB750704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C026-B07F-4A57-B581-DF5CD797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3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weetiefac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weetiefac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4570" y="868680"/>
            <a:ext cx="9224010" cy="50634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r>
              <a:rPr lang="en-US" strike="sngStrike" dirty="0" smtClean="0"/>
              <a:t>CUM ON BABIES FACES</a:t>
            </a:r>
          </a:p>
          <a:p>
            <a:pPr algn="ctr"/>
            <a:endParaRPr lang="en-US" strike="sngStrike" dirty="0"/>
          </a:p>
        </p:txBody>
      </p:sp>
      <p:sp>
        <p:nvSpPr>
          <p:cNvPr id="6" name="Rectangle 5"/>
          <p:cNvSpPr/>
          <p:nvPr/>
        </p:nvSpPr>
        <p:spPr>
          <a:xfrm>
            <a:off x="8378190" y="3223260"/>
            <a:ext cx="235458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FRE(PIZZA)</a:t>
            </a:r>
          </a:p>
          <a:p>
            <a:pPr algn="ctr"/>
            <a:r>
              <a:rPr lang="en-US" dirty="0" err="1" smtClean="0"/>
              <a:t>DISLANE.employe</a:t>
            </a:r>
            <a:endParaRPr lang="en-US" dirty="0" smtClean="0"/>
          </a:p>
          <a:p>
            <a:pPr algn="ctr"/>
            <a:r>
              <a:rPr lang="en-US" dirty="0" smtClean="0"/>
              <a:t>CHRIST VENTURE SABRYTOZN </a:t>
            </a:r>
          </a:p>
          <a:p>
            <a:pPr algn="ctr"/>
            <a:r>
              <a:rPr lang="en-US" dirty="0" smtClean="0"/>
              <a:t>CUM ON BABIES FACES; </a:t>
            </a:r>
          </a:p>
          <a:p>
            <a:pPr algn="ctr"/>
            <a:r>
              <a:rPr lang="en-US" dirty="0" smtClean="0"/>
              <a:t>SABRI CUMS ON BABIES 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9110" y="1188720"/>
            <a:ext cx="240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SON</a:t>
            </a:r>
            <a:endParaRPr lang="en-US" sz="9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7760" y="3611881"/>
            <a:ext cx="516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HOMCIDE:JESUSE</a:t>
            </a:r>
          </a:p>
          <a:p>
            <a:r>
              <a:rPr lang="en-US" dirty="0" smtClean="0"/>
              <a:t>HOMCPE:PETER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9610" y="243459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SSON-OF-PETER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115300" y="2594610"/>
            <a:ext cx="27432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4570" y="868680"/>
            <a:ext cx="9224010" cy="5063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KINGDOM CUM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20" y="4176374"/>
            <a:ext cx="3032760" cy="21442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355330" y="3400425"/>
            <a:ext cx="3669030" cy="317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611880" y="3400425"/>
            <a:ext cx="668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6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4570" y="868680"/>
            <a:ext cx="9224010" cy="5063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r>
              <a:rPr lang="en-US" strike="sngStrike" dirty="0" smtClean="0"/>
              <a:t>CUM ON BABIES FACES</a:t>
            </a:r>
          </a:p>
          <a:p>
            <a:pPr algn="ctr"/>
            <a:endParaRPr lang="en-US" strike="sngStrike" dirty="0"/>
          </a:p>
        </p:txBody>
      </p:sp>
      <p:sp>
        <p:nvSpPr>
          <p:cNvPr id="6" name="Rectangle 5"/>
          <p:cNvSpPr/>
          <p:nvPr/>
        </p:nvSpPr>
        <p:spPr>
          <a:xfrm>
            <a:off x="8378190" y="3223260"/>
            <a:ext cx="235458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FRE(PIZZA)</a:t>
            </a:r>
          </a:p>
          <a:p>
            <a:pPr algn="ctr"/>
            <a:r>
              <a:rPr lang="en-US" dirty="0" err="1" smtClean="0"/>
              <a:t>DISLANE.employe</a:t>
            </a:r>
            <a:endParaRPr lang="en-US" dirty="0" smtClean="0"/>
          </a:p>
          <a:p>
            <a:pPr algn="ctr"/>
            <a:r>
              <a:rPr lang="en-US" dirty="0" smtClean="0"/>
              <a:t>CHRIST VENTURE SABRYTOZN </a:t>
            </a:r>
          </a:p>
          <a:p>
            <a:pPr algn="ctr"/>
            <a:r>
              <a:rPr lang="en-US" dirty="0" smtClean="0"/>
              <a:t>CUM ON BABIES FACES; </a:t>
            </a:r>
          </a:p>
          <a:p>
            <a:pPr algn="ctr"/>
            <a:r>
              <a:rPr lang="en-US" dirty="0" smtClean="0"/>
              <a:t>SABRI CUMS ON BABIES FACES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0" y="1028700"/>
            <a:ext cx="1714500" cy="1714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908810" y="573286"/>
            <a:ext cx="3051810" cy="224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98180" y="2983230"/>
            <a:ext cx="3063240" cy="276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48" y="5749290"/>
            <a:ext cx="898526" cy="5715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3051810" y="5749290"/>
            <a:ext cx="82296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123" y="419338"/>
            <a:ext cx="229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hlinkClick r:id="rId4"/>
              </a:rPr>
              <a:t>www.sweetieface.com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2868930" y="297180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Roth.ibm.dmiler.blackwhar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5996" y="185559"/>
            <a:ext cx="2301157" cy="589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717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51810" y="5749290"/>
            <a:ext cx="82296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2691765"/>
            <a:ext cx="185737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97" y="5168146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72" y="2691765"/>
            <a:ext cx="2809875" cy="177165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091940" y="2526030"/>
            <a:ext cx="1611630" cy="206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24612" y="1825943"/>
            <a:ext cx="2422208" cy="320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1810" y="223956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41.MARK:lelis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989070" y="2424232"/>
            <a:ext cx="701039" cy="10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1299" y="1263671"/>
            <a:ext cx="77163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NAME CHANGE: </a:t>
            </a:r>
            <a:r>
              <a:rPr lang="en-US" dirty="0" smtClean="0"/>
              <a:t>JACK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10" y="0"/>
            <a:ext cx="1391602" cy="139160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6297930" y="388620"/>
            <a:ext cx="3440430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78290" y="3427571"/>
            <a:ext cx="2388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Guywaint</a:t>
            </a:r>
            <a:r>
              <a:rPr lang="en-US" dirty="0" smtClean="0"/>
              <a:t> at </a:t>
            </a:r>
            <a:r>
              <a:rPr lang="en-US" dirty="0" err="1" smtClean="0"/>
              <a:t>schelter</a:t>
            </a:r>
            <a:endParaRPr lang="en-US" dirty="0" smtClean="0"/>
          </a:p>
          <a:p>
            <a:r>
              <a:rPr lang="en-US" dirty="0" smtClean="0"/>
              <a:t>For guy with ./</a:t>
            </a:r>
            <a:r>
              <a:rPr lang="en-US" dirty="0" err="1" smtClean="0"/>
              <a:t>ibm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178290" y="3577590"/>
            <a:ext cx="277749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1"/>
            <a:endCxn id="27" idx="3"/>
          </p:cNvCxnSpPr>
          <p:nvPr/>
        </p:nvCxnSpPr>
        <p:spPr>
          <a:xfrm>
            <a:off x="9178290" y="3889236"/>
            <a:ext cx="2388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9932670" y="1920240"/>
            <a:ext cx="662940" cy="68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12680" y="6195060"/>
            <a:ext cx="370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jacks teller()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)plate full of cum</a:t>
            </a:r>
            <a:endParaRPr lang="en-US" strike="sngStrike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530100" y="5029200"/>
            <a:ext cx="4476740" cy="149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6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5996" y="185559"/>
            <a:ext cx="2301157" cy="589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endParaRPr lang="en-US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2501619" y="1163896"/>
            <a:ext cx="81724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WE KLLED A KID</a:t>
            </a:r>
          </a:p>
          <a:p>
            <a:endParaRPr lang="en-US" dirty="0"/>
          </a:p>
          <a:p>
            <a:r>
              <a:rPr lang="en-US" dirty="0" smtClean="0"/>
              <a:t>K,O,R.N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9440" y="2548890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HAWK – METZ</a:t>
            </a:r>
          </a:p>
          <a:p>
            <a:r>
              <a:rPr lang="en-US" dirty="0" err="1" smtClean="0"/>
              <a:t>Roth.ibd.miler.apple.acneoetue.touch</a:t>
            </a:r>
            <a:endParaRPr lang="en-US" dirty="0" smtClean="0"/>
          </a:p>
          <a:p>
            <a:r>
              <a:rPr lang="en-US" dirty="0" smtClean="0"/>
              <a:t>And a guy with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ibm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weservices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823710" y="2766060"/>
            <a:ext cx="269748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86550" y="2937510"/>
            <a:ext cx="478917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37610" y="2548890"/>
            <a:ext cx="1998386" cy="52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88820" y="1554480"/>
            <a:ext cx="9955530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42" y="4026218"/>
            <a:ext cx="1857375" cy="20002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988820" y="3760470"/>
            <a:ext cx="3474720" cy="226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4570" y="868680"/>
            <a:ext cx="9224010" cy="5063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r>
              <a:rPr lang="en-US" strike="sngStrike" dirty="0" smtClean="0"/>
              <a:t>CUM ON BABIES FACES</a:t>
            </a:r>
          </a:p>
          <a:p>
            <a:pPr algn="ctr"/>
            <a:endParaRPr lang="en-US" strike="sngStrike" dirty="0"/>
          </a:p>
        </p:txBody>
      </p:sp>
      <p:sp>
        <p:nvSpPr>
          <p:cNvPr id="6" name="Rectangle 5"/>
          <p:cNvSpPr/>
          <p:nvPr/>
        </p:nvSpPr>
        <p:spPr>
          <a:xfrm>
            <a:off x="8378190" y="3223260"/>
            <a:ext cx="235458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FRE(PIZZA)</a:t>
            </a:r>
          </a:p>
          <a:p>
            <a:pPr algn="ctr"/>
            <a:r>
              <a:rPr lang="en-US" dirty="0" err="1" smtClean="0"/>
              <a:t>DISLANE.employe</a:t>
            </a:r>
            <a:endParaRPr lang="en-US" dirty="0" smtClean="0"/>
          </a:p>
          <a:p>
            <a:pPr algn="ctr"/>
            <a:r>
              <a:rPr lang="en-US" dirty="0" smtClean="0"/>
              <a:t>CHRIST VENTURE SABRYTOZN </a:t>
            </a:r>
          </a:p>
          <a:p>
            <a:pPr algn="ctr"/>
            <a:r>
              <a:rPr lang="en-US" dirty="0" smtClean="0"/>
              <a:t>CUM ON BABIES FACES; </a:t>
            </a:r>
          </a:p>
          <a:p>
            <a:pPr algn="ctr"/>
            <a:r>
              <a:rPr lang="en-US" dirty="0" smtClean="0"/>
              <a:t>SABRI CUMS ON BABIES FACES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0" y="1028700"/>
            <a:ext cx="1714500" cy="1714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908810" y="573286"/>
            <a:ext cx="3051810" cy="224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98180" y="2983230"/>
            <a:ext cx="3063240" cy="276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48" y="5749290"/>
            <a:ext cx="898526" cy="5715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3051810" y="5749290"/>
            <a:ext cx="82296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9123" y="419338"/>
            <a:ext cx="229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hlinkClick r:id="rId4"/>
              </a:rPr>
              <a:t>www.sweetieface.com</a:t>
            </a:r>
            <a:endParaRPr lang="en-US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2868930" y="297180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Roth.ibm.dmiler.blackwhar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5996" y="185559"/>
            <a:ext cx="2301157" cy="589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2575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FBI:CPVA</a:t>
            </a:r>
          </a:p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5996" y="185559"/>
            <a:ext cx="2301157" cy="589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 AVAILBLITY</a:t>
            </a:r>
          </a:p>
          <a:p>
            <a:pPr algn="ctr"/>
            <a:endParaRPr lang="en-US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2501619" y="1163896"/>
            <a:ext cx="81724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WE KLLED A KID</a:t>
            </a:r>
          </a:p>
          <a:p>
            <a:endParaRPr lang="en-US" dirty="0"/>
          </a:p>
          <a:p>
            <a:r>
              <a:rPr lang="en-US" dirty="0" smtClean="0"/>
              <a:t>K,O,R.N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9440" y="2548890"/>
            <a:ext cx="3724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HAWK – METZ</a:t>
            </a:r>
          </a:p>
          <a:p>
            <a:r>
              <a:rPr lang="en-US" dirty="0" err="1" smtClean="0"/>
              <a:t>Roth.ibd.miler.apple.acneoetue.touch</a:t>
            </a:r>
            <a:endParaRPr lang="en-US" dirty="0" smtClean="0"/>
          </a:p>
          <a:p>
            <a:r>
              <a:rPr lang="en-US" dirty="0" smtClean="0"/>
              <a:t>And a guy with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ibm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weservices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823710" y="2766060"/>
            <a:ext cx="269748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86550" y="2937510"/>
            <a:ext cx="478917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37610" y="2548890"/>
            <a:ext cx="1998386" cy="52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88820" y="1554480"/>
            <a:ext cx="9955530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42" y="4026218"/>
            <a:ext cx="1857375" cy="20002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988820" y="3760470"/>
            <a:ext cx="3474720" cy="2265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5" y="3925967"/>
            <a:ext cx="2016441" cy="2016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2450" y="4423410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HOMCPD:MAYOR.INT.IPX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51710" y="2800350"/>
            <a:ext cx="120015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28" y="2446020"/>
            <a:ext cx="973694" cy="1298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21" y="2530316"/>
            <a:ext cx="1362075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13" y="2157591"/>
            <a:ext cx="859153" cy="859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77" y="2244570"/>
            <a:ext cx="859153" cy="8591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599" y="2191472"/>
            <a:ext cx="859153" cy="8591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80795" y="2446020"/>
            <a:ext cx="4668545" cy="36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09496" y="2766060"/>
            <a:ext cx="4314614" cy="16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76" y="4820602"/>
            <a:ext cx="1682167" cy="128801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689837" y="5194756"/>
            <a:ext cx="2334273" cy="36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799" y="2857977"/>
            <a:ext cx="859153" cy="859153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9919503" y="4240530"/>
            <a:ext cx="1344551" cy="161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674049" y="50263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167110" y="3578066"/>
            <a:ext cx="2665508" cy="2530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PILLS</a:t>
            </a:r>
          </a:p>
          <a:p>
            <a:pPr algn="ctr"/>
            <a:r>
              <a:rPr lang="en-US" dirty="0" smtClean="0"/>
              <a:t>Cut off head Eva </a:t>
            </a:r>
            <a:r>
              <a:rPr lang="en-US" dirty="0" err="1" smtClean="0"/>
              <a:t>borw</a:t>
            </a:r>
            <a:r>
              <a:rPr lang="en-US" dirty="0" smtClean="0"/>
              <a:t> ; PILS </a:t>
            </a:r>
            <a:r>
              <a:rPr lang="en-US" dirty="0" err="1" smtClean="0"/>
              <a:t>nonPOecDEA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11944350" y="3103723"/>
            <a:ext cx="1794510" cy="32399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836715" y="3542102"/>
            <a:ext cx="1080984" cy="266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53210" y="5928243"/>
            <a:ext cx="1875549" cy="914756"/>
          </a:xfrm>
          <a:prstGeom prst="rect">
            <a:avLst/>
          </a:prstGeom>
          <a:solidFill>
            <a:srgbClr val="FE02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86574" y="634365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11582" y="6254174"/>
            <a:ext cx="35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Mohter</a:t>
            </a:r>
            <a:r>
              <a:rPr lang="en-US" dirty="0" smtClean="0"/>
              <a:t>: </a:t>
            </a:r>
            <a:r>
              <a:rPr lang="en-US" dirty="0" err="1" smtClean="0"/>
              <a:t>noNPoceHamburg.alkadia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172450" y="6433661"/>
            <a:ext cx="1177290" cy="9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1064240" y="6433661"/>
            <a:ext cx="880110" cy="46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6011" y="317183"/>
            <a:ext cx="2965558" cy="914756"/>
          </a:xfrm>
          <a:prstGeom prst="rect">
            <a:avLst/>
          </a:prstGeom>
          <a:solidFill>
            <a:srgbClr val="FE02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HOMCDIP:CHNLOR:MEREL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 rot="13828620">
            <a:off x="3574683" y="726810"/>
            <a:ext cx="3010249" cy="319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4117418">
            <a:off x="5999117" y="3957652"/>
            <a:ext cx="1440595" cy="319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27826" y="6133712"/>
            <a:ext cx="3455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IPX </a:t>
            </a:r>
          </a:p>
          <a:p>
            <a:r>
              <a:rPr lang="en-US" strike="sngStrike" dirty="0" smtClean="0"/>
              <a:t>sex and city naked guy show beach</a:t>
            </a:r>
            <a:endParaRPr lang="en-US" strike="sngStrike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49622" y="3741101"/>
            <a:ext cx="3474720" cy="2265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976542" y="4247186"/>
            <a:ext cx="3474720" cy="22659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09191" y="309653"/>
            <a:ext cx="2965558" cy="914756"/>
          </a:xfrm>
          <a:prstGeom prst="rect">
            <a:avLst/>
          </a:prstGeom>
          <a:solidFill>
            <a:srgbClr val="FE02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OLIVIA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795510" y="555783"/>
            <a:ext cx="878539" cy="28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064240" y="2766060"/>
            <a:ext cx="880110" cy="77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8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4570" y="868680"/>
            <a:ext cx="9224010" cy="5063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4pm WHITE TRASH</a:t>
            </a:r>
          </a:p>
          <a:p>
            <a:pPr algn="ctr"/>
            <a:r>
              <a:rPr lang="en-US" strike="sngStrike" dirty="0" smtClean="0"/>
              <a:t>Dev-</a:t>
            </a:r>
            <a:r>
              <a:rPr lang="en-US" strike="sngStrike" dirty="0" err="1" smtClean="0"/>
              <a:t>eng</a:t>
            </a:r>
            <a:r>
              <a:rPr lang="en-US" strike="sngStrike" dirty="0" smtClean="0"/>
              <a:t>-</a:t>
            </a:r>
            <a:r>
              <a:rPr lang="en-US" strike="sngStrike" dirty="0" err="1" smtClean="0"/>
              <a:t>avg</a:t>
            </a:r>
            <a:endParaRPr lang="en-US" strike="sngStrike" dirty="0" smtClean="0"/>
          </a:p>
          <a:p>
            <a:pPr algn="ctr"/>
            <a:r>
              <a:rPr lang="en-US" strike="sngStrike" dirty="0" smtClean="0"/>
              <a:t>[x] no</a:t>
            </a:r>
          </a:p>
          <a:p>
            <a:pPr algn="ctr"/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8222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62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237537"/>
            <a:ext cx="5254942" cy="3363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9760" y="0"/>
            <a:ext cx="9224010" cy="2061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4pm WHITE TRASH</a:t>
            </a:r>
          </a:p>
          <a:p>
            <a:pPr algn="ctr"/>
            <a:r>
              <a:rPr lang="en-US" strike="sngStrike" dirty="0" smtClean="0"/>
              <a:t>Dev-</a:t>
            </a:r>
            <a:r>
              <a:rPr lang="en-US" strike="sngStrike" dirty="0" err="1" smtClean="0"/>
              <a:t>eng</a:t>
            </a:r>
            <a:r>
              <a:rPr lang="en-US" strike="sngStrike" dirty="0" smtClean="0"/>
              <a:t>-</a:t>
            </a:r>
            <a:r>
              <a:rPr lang="en-US" strike="sngStrike" dirty="0" err="1" smtClean="0"/>
              <a:t>avg</a:t>
            </a:r>
            <a:endParaRPr lang="en-US" strike="sngStrike" dirty="0" smtClean="0"/>
          </a:p>
          <a:p>
            <a:pPr algn="ctr"/>
            <a:r>
              <a:rPr lang="en-US" strike="sngStrike" dirty="0" smtClean="0"/>
              <a:t>[x] no</a:t>
            </a:r>
          </a:p>
          <a:p>
            <a:pPr algn="ctr"/>
            <a:r>
              <a:rPr lang="en-US" sz="6000" strike="sngStrike" dirty="0" smtClean="0"/>
              <a:t>4:19</a:t>
            </a:r>
            <a:endParaRPr lang="en-US" sz="6000" strike="sngStrik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89760" y="2237537"/>
            <a:ext cx="6488430" cy="36374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</cp:revision>
  <dcterms:created xsi:type="dcterms:W3CDTF">2023-05-01T20:39:42Z</dcterms:created>
  <dcterms:modified xsi:type="dcterms:W3CDTF">2023-05-01T20:50:12Z</dcterms:modified>
</cp:coreProperties>
</file>