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0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6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07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C9FDB-3479-45E1-8A32-66CCAF0FD4BC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C66B-B0A7-41C2-901E-382EF26A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cs2wsa.ic3.com/commerce/1.x/transactionProcessor/CyberSourceTransaction_1.207.wsd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ics2wsa.ic3.com/commerce/1.x/transactionProcessor/CyberSourceTransaction_1.207.wsd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s2wsa.ic3.com/commerce/1.x/transactionProcessor/CyberSourceTransaction_1.207.wsd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cs2wsa.ic3.com/commerce/1.x/transactionProcessor/CyberSourceTransaction_1.207.wsdl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ics2wsa.ic3.com/commerce/1.x/transactionProcessor/CyberSourceTransaction_1.207.wsd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cs2wsa.ic3.com/commerce/1.x/transactionProcessor/CyberSourceTransaction_1.207.wsd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13783" y="3525670"/>
            <a:ext cx="277837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nonPoliceWebService.java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13783" y="4604742"/>
            <a:ext cx="2801819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nonPoliceHomicide.java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3953" y="3730844"/>
            <a:ext cx="156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02-23-2023.txt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045700" y="3915510"/>
            <a:ext cx="1835746" cy="4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32350" y="1548384"/>
            <a:ext cx="25336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FBI Partner Web Service </a:t>
            </a:r>
          </a:p>
          <a:p>
            <a:r>
              <a:rPr lang="en-US" b="1" dirty="0" smtClean="0"/>
              <a:t>02-23-2023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9858" y="4100375"/>
            <a:ext cx="11724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3668" y="2382175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https://KLLTC064112.ic3.com:443/commerce/1.x/transactionProcessor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43996" y="3045408"/>
            <a:ext cx="11724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161"/>
            <a:ext cx="12192000" cy="154764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2027" y="757605"/>
            <a:ext cx="1969387" cy="18651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26123" y="2446598"/>
            <a:ext cx="277775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7292872" y="2622791"/>
            <a:ext cx="283589" cy="2474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178127" y="5767756"/>
            <a:ext cx="1835746" cy="4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713783" y="5521571"/>
            <a:ext cx="277837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nonPoliceMagazine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8170983" y="5981201"/>
            <a:ext cx="277837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nonPoliceJudement</a:t>
            </a:r>
            <a:r>
              <a:rPr lang="en-US" dirty="0" smtClean="0"/>
              <a:t> &amp; </a:t>
            </a:r>
            <a:r>
              <a:rPr lang="en-US" dirty="0" err="1" smtClean="0"/>
              <a:t>nonPoliceVerdicts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628183" y="6258172"/>
            <a:ext cx="277837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nonPoliceJudement</a:t>
            </a:r>
            <a:r>
              <a:rPr lang="en-US" dirty="0" smtClean="0"/>
              <a:t> &amp; </a:t>
            </a:r>
            <a:r>
              <a:rPr lang="en-US" dirty="0" err="1" smtClean="0"/>
              <a:t>nonPoliceVerdicts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5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55012" y="1636952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964" y="773824"/>
            <a:ext cx="2400000" cy="227301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47271" y="3334053"/>
            <a:ext cx="174612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WSDL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44701" y="4050502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02-23-2023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49843" y="2223609"/>
            <a:ext cx="79501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Process Management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527" y="4906356"/>
            <a:ext cx="1488747" cy="18545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22" y="3516923"/>
            <a:ext cx="1104344" cy="1264474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rot="7365955">
            <a:off x="8466407" y="1424865"/>
            <a:ext cx="1010791" cy="42107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7365955">
            <a:off x="7698728" y="2168767"/>
            <a:ext cx="1010791" cy="457892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 rot="10800000">
            <a:off x="1373485" y="2759845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071" y="2950073"/>
            <a:ext cx="5106367" cy="323594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344615" y="4906356"/>
            <a:ext cx="3751385" cy="16585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95720" y="5519319"/>
            <a:ext cx="4433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nonPoliceApplicationProgrammInterface</a:t>
            </a:r>
            <a:r>
              <a:rPr lang="en-US" dirty="0" smtClean="0"/>
              <a:t>(API)</a:t>
            </a:r>
            <a:endParaRPr lang="en-US" dirty="0"/>
          </a:p>
        </p:txBody>
      </p:sp>
      <p:sp>
        <p:nvSpPr>
          <p:cNvPr id="31" name="5-Point Star 30"/>
          <p:cNvSpPr/>
          <p:nvPr/>
        </p:nvSpPr>
        <p:spPr>
          <a:xfrm>
            <a:off x="7102126" y="2615861"/>
            <a:ext cx="3367684" cy="255703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Malpractice and negligence in Business Process Management</a:t>
            </a:r>
            <a:endParaRPr lang="en-US" sz="1000" dirty="0"/>
          </a:p>
        </p:txBody>
      </p:sp>
      <p:sp>
        <p:nvSpPr>
          <p:cNvPr id="32" name="Down Arrow 31"/>
          <p:cNvSpPr/>
          <p:nvPr/>
        </p:nvSpPr>
        <p:spPr>
          <a:xfrm rot="7365955">
            <a:off x="2028404" y="3017679"/>
            <a:ext cx="1010791" cy="102512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892" y="2107223"/>
            <a:ext cx="2400000" cy="2273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7139" y="2801815"/>
            <a:ext cx="957775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wsdl:service</a:t>
            </a:r>
            <a:r>
              <a:rPr lang="en-US" dirty="0" smtClean="0"/>
              <a:t> name="</a:t>
            </a:r>
            <a:r>
              <a:rPr lang="en-US" dirty="0" err="1" smtClean="0"/>
              <a:t>TransactionProcessor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 &lt;</a:t>
            </a:r>
            <a:r>
              <a:rPr lang="en-US" dirty="0" err="1" smtClean="0"/>
              <a:t>wsdl:documentation</a:t>
            </a:r>
            <a:r>
              <a:rPr lang="en-US" dirty="0" smtClean="0"/>
              <a:t>&gt;FBI Partner Web Service 02-23-2023&lt;/</a:t>
            </a:r>
            <a:r>
              <a:rPr lang="en-US" dirty="0" err="1" smtClean="0"/>
              <a:t>wsdl:documentation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wsdl:port</a:t>
            </a:r>
            <a:r>
              <a:rPr lang="en-US" dirty="0" smtClean="0"/>
              <a:t> name="</a:t>
            </a:r>
            <a:r>
              <a:rPr lang="en-US" dirty="0" err="1" smtClean="0"/>
              <a:t>portXML</a:t>
            </a:r>
            <a:r>
              <a:rPr lang="en-US" dirty="0" smtClean="0"/>
              <a:t>" binding="</a:t>
            </a:r>
            <a:r>
              <a:rPr lang="en-US" dirty="0" err="1" smtClean="0"/>
              <a:t>tns:ITransactionProcessor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     &lt;</a:t>
            </a:r>
            <a:r>
              <a:rPr lang="en-US" dirty="0" err="1" smtClean="0"/>
              <a:t>soap:address</a:t>
            </a:r>
            <a:r>
              <a:rPr lang="en-US" dirty="0" smtClean="0"/>
              <a:t> location="</a:t>
            </a:r>
            <a:r>
              <a:rPr lang="en-US" b="1" dirty="0" smtClean="0"/>
              <a:t>https://KLLTC064112.ic3.com:443/commerce/1.x/</a:t>
            </a:r>
            <a:r>
              <a:rPr lang="en-US" b="1" dirty="0" err="1" smtClean="0"/>
              <a:t>transactionProcessor</a:t>
            </a:r>
            <a:r>
              <a:rPr lang="en-US" dirty="0" smtClean="0"/>
              <a:t>"/&gt;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wsdl:port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wsdl:service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67233" y="1837841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9856" y="1526018"/>
            <a:ext cx="1145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/commerce/1.x/transactionProcessor/CyberSourceTransaction_1.207.wsdl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07" y="2422249"/>
            <a:ext cx="6831310" cy="432905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7231" y="3335159"/>
            <a:ext cx="1568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02-23-2023.txt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67409" y="1925791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18141" y="1547649"/>
            <a:ext cx="11396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/commerce/1.x/transactionProcessor/CyberSourceTransaction_1.207.wsdl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892" y="805962"/>
            <a:ext cx="2400000" cy="22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0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015" y="1638301"/>
            <a:ext cx="2400000" cy="2273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73" y="2426677"/>
            <a:ext cx="3366612" cy="2245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7311" y="1362983"/>
            <a:ext cx="1145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/commerce/1.x/transactionProcessor/CyberSourceTransaction_1.207.wsdl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82826" y="1732315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13254" y="2059050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53211" y="3600605"/>
            <a:ext cx="182818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5116" y="3646045"/>
            <a:ext cx="176933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8305" y="3646046"/>
            <a:ext cx="195158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5719" y="3615413"/>
            <a:ext cx="174612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3759" y="4458231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02-23-2023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55" y="2540287"/>
            <a:ext cx="79501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Process Management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527" y="4906356"/>
            <a:ext cx="1488747" cy="18545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622" y="3516923"/>
            <a:ext cx="1104344" cy="1264474"/>
          </a:xfrm>
          <a:prstGeom prst="rect">
            <a:avLst/>
          </a:prstGeom>
        </p:spPr>
      </p:pic>
      <p:sp>
        <p:nvSpPr>
          <p:cNvPr id="24" name="Down Arrow 23"/>
          <p:cNvSpPr/>
          <p:nvPr/>
        </p:nvSpPr>
        <p:spPr>
          <a:xfrm rot="7365955">
            <a:off x="8466407" y="1424865"/>
            <a:ext cx="1010791" cy="421074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7365955">
            <a:off x="7698728" y="2168767"/>
            <a:ext cx="1010791" cy="457892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90081" y="4069967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02-22-2023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0800000">
            <a:off x="1303267" y="3078978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63262" y="3091642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5260978" y="3090929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7320973" y="3119903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/>
          <p:cNvSpPr/>
          <p:nvPr/>
        </p:nvSpPr>
        <p:spPr>
          <a:xfrm>
            <a:off x="7102126" y="2615861"/>
            <a:ext cx="3367684" cy="255703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Malpractice and negligence in Business Process Management</a:t>
            </a:r>
            <a:endParaRPr lang="en-US" sz="1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375" y="844432"/>
            <a:ext cx="2333333" cy="177142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521999" y="2700071"/>
            <a:ext cx="2090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nonPoliceTRX.nonPoliceCharts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446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95719" y="1726006"/>
            <a:ext cx="7657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https://KLLTC064112.</a:t>
            </a:r>
            <a:r>
              <a:rPr lang="en-US" b="1" dirty="0" smtClean="0"/>
              <a:t>ic3.com</a:t>
            </a:r>
            <a:r>
              <a:rPr lang="en-US" dirty="0" smtClean="0"/>
              <a:t>:443/commerce/1.x/transactionProcessor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964" y="773824"/>
            <a:ext cx="2400000" cy="22730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53211" y="3600605"/>
            <a:ext cx="182818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85116" y="3646045"/>
            <a:ext cx="176933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88305" y="3646046"/>
            <a:ext cx="195158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5719" y="3615413"/>
            <a:ext cx="1746122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3759" y="4458231"/>
            <a:ext cx="4514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02-23-2023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nonPoliceHomicide.runTransaction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13255" y="2540287"/>
            <a:ext cx="7950100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Business Process Management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90081" y="4069967"/>
            <a:ext cx="65421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02-22-2023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nonPoliceHomicide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CLOCK.FBI.LABOR_CODE.ibm.daimler.aws</a:t>
            </a:r>
            <a:endParaRPr lang="en-US" dirty="0"/>
          </a:p>
        </p:txBody>
      </p:sp>
      <p:sp>
        <p:nvSpPr>
          <p:cNvPr id="27" name="Down Arrow 26"/>
          <p:cNvSpPr/>
          <p:nvPr/>
        </p:nvSpPr>
        <p:spPr>
          <a:xfrm rot="10800000">
            <a:off x="1303267" y="3078978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 rot="10800000">
            <a:off x="3363262" y="3091642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0800000">
            <a:off x="5260978" y="3090929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0800000">
            <a:off x="7320973" y="3119903"/>
            <a:ext cx="578106" cy="439307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92320" y="5772541"/>
            <a:ext cx="84992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nonPoliceOperation</a:t>
            </a:r>
            <a:r>
              <a:rPr lang="en-US" dirty="0" smtClean="0"/>
              <a:t> name="</a:t>
            </a:r>
            <a:r>
              <a:rPr lang="en-US" dirty="0" err="1" smtClean="0"/>
              <a:t>CLOCK.FBI.LABOR_CODE.ibm.daimler.aws</a:t>
            </a:r>
            <a:r>
              <a:rPr lang="en-US" dirty="0" smtClean="0"/>
              <a:t>"&gt;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8808871" y="4752050"/>
            <a:ext cx="1828185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330643" y="5104562"/>
            <a:ext cx="1951586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0179300" y="5526356"/>
            <a:ext cx="1769334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wsdl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12913" y="4964152"/>
            <a:ext cx="5612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03-24-2023 </a:t>
            </a:r>
            <a:r>
              <a:rPr lang="en-US" sz="1200" dirty="0" smtClean="0"/>
              <a:t>v.03 </a:t>
            </a:r>
            <a:r>
              <a:rPr lang="en-US" sz="1200" dirty="0" err="1" smtClean="0"/>
              <a:t>CLOCK.FBI.LABOR_CODE.ibm.daimler.aws</a:t>
            </a:r>
            <a:endParaRPr lang="en-US" sz="1200" dirty="0" smtClean="0"/>
          </a:p>
          <a:p>
            <a:r>
              <a:rPr lang="en-US" sz="1200" dirty="0" smtClean="0"/>
              <a:t>02-29-2023 v.02 </a:t>
            </a:r>
            <a:r>
              <a:rPr lang="en-US" sz="1200" dirty="0" err="1" smtClean="0"/>
              <a:t>CLOCK.FBI.LABOR_CODE.ibm.daimler.aws</a:t>
            </a:r>
            <a:endParaRPr lang="en-US" sz="1200" dirty="0" smtClean="0"/>
          </a:p>
          <a:p>
            <a:r>
              <a:rPr lang="en-US" sz="1200" dirty="0" smtClean="0"/>
              <a:t>02-23-2023  </a:t>
            </a:r>
            <a:r>
              <a:rPr lang="en-US" sz="1200" dirty="0" smtClean="0"/>
              <a:t>v.01 </a:t>
            </a:r>
            <a:r>
              <a:rPr lang="en-US" sz="1200" dirty="0" err="1" smtClean="0"/>
              <a:t>CLOCK.FBI.LABOR_CODE.ibm.daimler.aws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8899675" y="3138940"/>
            <a:ext cx="3369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0.001 L3 IBM service support</a:t>
            </a:r>
          </a:p>
          <a:p>
            <a:r>
              <a:rPr lang="en-US" dirty="0" smtClean="0"/>
              <a:t>Comparison to Daily </a:t>
            </a:r>
            <a:r>
              <a:rPr lang="en-US" dirty="0" err="1" smtClean="0"/>
              <a:t>nonPoliceXM</a:t>
            </a:r>
            <a:endParaRPr lang="en-US" dirty="0" smtClean="0"/>
          </a:p>
          <a:p>
            <a:r>
              <a:rPr lang="en-US" dirty="0" err="1" smtClean="0"/>
              <a:t>nonPoliceGod</a:t>
            </a:r>
            <a:endParaRPr lang="en-US" dirty="0"/>
          </a:p>
        </p:txBody>
      </p:sp>
      <p:sp>
        <p:nvSpPr>
          <p:cNvPr id="35" name="Down Arrow 34"/>
          <p:cNvSpPr/>
          <p:nvPr/>
        </p:nvSpPr>
        <p:spPr>
          <a:xfrm rot="5916600">
            <a:off x="6196584" y="1418760"/>
            <a:ext cx="323567" cy="4946922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8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34" y="1770185"/>
            <a:ext cx="5875490" cy="40354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569" y="2430113"/>
            <a:ext cx="5689233" cy="33755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3568" y="1642472"/>
            <a:ext cx="56892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5"/>
              </a:rPr>
              <a:t>/commerce/1.x/transactionProcessor/CyberSourceTransaction_1.207.wsdl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370" y="2187880"/>
            <a:ext cx="6471097" cy="3297178"/>
          </a:xfrm>
          <a:prstGeom prst="rect">
            <a:avLst/>
          </a:prstGeom>
        </p:spPr>
      </p:pic>
      <p:sp>
        <p:nvSpPr>
          <p:cNvPr id="8" name="5-Point Star 7"/>
          <p:cNvSpPr/>
          <p:nvPr/>
        </p:nvSpPr>
        <p:spPr>
          <a:xfrm>
            <a:off x="-421472" y="1173922"/>
            <a:ext cx="3367684" cy="2557039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Malpractice and negligence in Business Process Management</a:t>
            </a:r>
            <a:endParaRPr lang="en-US" sz="1000" dirty="0"/>
          </a:p>
        </p:txBody>
      </p:sp>
      <p:sp>
        <p:nvSpPr>
          <p:cNvPr id="6" name="Down Arrow 5"/>
          <p:cNvSpPr/>
          <p:nvPr/>
        </p:nvSpPr>
        <p:spPr>
          <a:xfrm>
            <a:off x="3716215" y="1359877"/>
            <a:ext cx="1324708" cy="1922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5162" y="633147"/>
            <a:ext cx="11106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4"/>
              </a:rPr>
              <a:t>/commerce/1.x/transactionProcessor/CyberSourceTransaction_1.207.wsdl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137" y="2187880"/>
            <a:ext cx="4095411" cy="2059496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10282885" y="621424"/>
            <a:ext cx="1324708" cy="1922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884" y="3968516"/>
            <a:ext cx="4210504" cy="2534856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7593493" y="4190065"/>
            <a:ext cx="1324708" cy="1922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96862" y="6112650"/>
            <a:ext cx="6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DEA </a:t>
            </a:r>
            <a:endParaRPr lang="en-US" dirty="0"/>
          </a:p>
        </p:txBody>
      </p:sp>
      <p:sp>
        <p:nvSpPr>
          <p:cNvPr id="17" name="Down Arrow 16"/>
          <p:cNvSpPr/>
          <p:nvPr/>
        </p:nvSpPr>
        <p:spPr>
          <a:xfrm rot="16200000">
            <a:off x="6192816" y="4843783"/>
            <a:ext cx="356693" cy="2919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3690" y="1248702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Labor Code 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7717963">
            <a:off x="9655632" y="971445"/>
            <a:ext cx="356693" cy="2176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4168967">
            <a:off x="6474971" y="732178"/>
            <a:ext cx="356693" cy="3242100"/>
          </a:xfrm>
          <a:prstGeom prst="downArrow">
            <a:avLst>
              <a:gd name="adj1" fmla="val 368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4764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68"/>
            <a:ext cx="12192000" cy="15476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5162" y="633147"/>
            <a:ext cx="11106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3"/>
              </a:rPr>
              <a:t>https://ics2wsa.</a:t>
            </a:r>
            <a:r>
              <a:rPr lang="en-US" b="1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3"/>
              </a:rPr>
              <a:t>ic3.com</a:t>
            </a:r>
            <a:r>
              <a:rPr lang="en-US" i="0" u="none" strike="noStrike" dirty="0" smtClean="0">
                <a:solidFill>
                  <a:srgbClr val="337AB7"/>
                </a:solidFill>
                <a:effectLst/>
                <a:latin typeface="Arial" panose="020B0604020202020204" pitchFamily="34" charset="0"/>
                <a:hlinkClick r:id="rId3"/>
              </a:rPr>
              <a:t>/commerce/1.x/transactionProcessor/CyberSourceTransaction_1.207.wsdl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126" y="1512581"/>
            <a:ext cx="8585748" cy="516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10</cp:revision>
  <dcterms:created xsi:type="dcterms:W3CDTF">2023-02-23T14:18:13Z</dcterms:created>
  <dcterms:modified xsi:type="dcterms:W3CDTF">2023-02-23T15:50:04Z</dcterms:modified>
</cp:coreProperties>
</file>