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2E5-2070-4B69-B291-A347E78823B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2368-5259-4893-9815-D2FA1B639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4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2E5-2070-4B69-B291-A347E78823B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2368-5259-4893-9815-D2FA1B639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1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2E5-2070-4B69-B291-A347E78823B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2368-5259-4893-9815-D2FA1B639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2E5-2070-4B69-B291-A347E78823B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2368-5259-4893-9815-D2FA1B639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2E5-2070-4B69-B291-A347E78823B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2368-5259-4893-9815-D2FA1B639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2E5-2070-4B69-B291-A347E78823B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2368-5259-4893-9815-D2FA1B639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2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2E5-2070-4B69-B291-A347E78823B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2368-5259-4893-9815-D2FA1B639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9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2E5-2070-4B69-B291-A347E78823B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2368-5259-4893-9815-D2FA1B639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9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2E5-2070-4B69-B291-A347E78823B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2368-5259-4893-9815-D2FA1B639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6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2E5-2070-4B69-B291-A347E78823B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2368-5259-4893-9815-D2FA1B639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6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2E5-2070-4B69-B291-A347E78823B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2368-5259-4893-9815-D2FA1B639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2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C62E5-2070-4B69-B291-A347E78823B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42368-5259-4893-9815-D2FA1B639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8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2270" y="2411269"/>
            <a:ext cx="3645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UN San Francisco</a:t>
            </a:r>
          </a:p>
          <a:p>
            <a:endParaRPr lang="en-US" dirty="0" smtClean="0"/>
          </a:p>
          <a:p>
            <a:r>
              <a:rPr lang="en-US" dirty="0" smtClean="0"/>
              <a:t>2005 </a:t>
            </a:r>
            <a:r>
              <a:rPr lang="en-US" dirty="0" err="1" smtClean="0"/>
              <a:t>Affif</a:t>
            </a:r>
            <a:r>
              <a:rPr lang="en-US" dirty="0" smtClean="0"/>
              <a:t> </a:t>
            </a:r>
            <a:r>
              <a:rPr lang="en-US" dirty="0" err="1" smtClean="0"/>
              <a:t>nonPoclieHmellessLiason</a:t>
            </a:r>
            <a:endParaRPr lang="en-US" dirty="0" smtClean="0"/>
          </a:p>
          <a:p>
            <a:r>
              <a:rPr lang="en-US" dirty="0" smtClean="0"/>
              <a:t>2010 </a:t>
            </a:r>
            <a:r>
              <a:rPr lang="en-US" dirty="0" err="1" smtClean="0"/>
              <a:t>Affif</a:t>
            </a:r>
            <a:r>
              <a:rPr lang="en-US" dirty="0" smtClean="0"/>
              <a:t> CLOCK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05438" y="4578456"/>
            <a:ext cx="2930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2014 </a:t>
            </a:r>
            <a:r>
              <a:rPr lang="en-US" dirty="0" err="1" smtClean="0"/>
              <a:t>Internview</a:t>
            </a:r>
            <a:r>
              <a:rPr lang="en-US" dirty="0" smtClean="0"/>
              <a:t> (blond </a:t>
            </a:r>
            <a:r>
              <a:rPr lang="en-US" dirty="0" err="1" smtClean="0"/>
              <a:t>ibm</a:t>
            </a:r>
            <a:r>
              <a:rPr lang="en-US" dirty="0" smtClean="0"/>
              <a:t> sf court) my </a:t>
            </a:r>
            <a:r>
              <a:rPr lang="en-US" dirty="0" err="1" smtClean="0"/>
              <a:t>vagain</a:t>
            </a:r>
            <a:r>
              <a:rPr lang="en-US" dirty="0" smtClean="0"/>
              <a:t> here water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05438" y="3663643"/>
            <a:ext cx="40499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UN San Francisco</a:t>
            </a:r>
          </a:p>
          <a:p>
            <a:r>
              <a:rPr lang="en-US" dirty="0" smtClean="0"/>
              <a:t>2005 Gavin Newsom, Mayor San </a:t>
            </a:r>
            <a:r>
              <a:rPr lang="en-US" dirty="0" err="1" smtClean="0"/>
              <a:t>Francsio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15951" y="3914527"/>
            <a:ext cx="24023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Fbi.white</a:t>
            </a:r>
            <a:r>
              <a:rPr lang="en-US" b="1" dirty="0" smtClean="0"/>
              <a:t>-color: FRAUD</a:t>
            </a:r>
          </a:p>
          <a:p>
            <a:r>
              <a:rPr lang="en-US" dirty="0"/>
              <a:t> </a:t>
            </a:r>
            <a:r>
              <a:rPr lang="en-US" dirty="0" smtClean="0"/>
              <a:t> IBM</a:t>
            </a:r>
          </a:p>
          <a:p>
            <a:r>
              <a:rPr lang="en-US" dirty="0"/>
              <a:t> </a:t>
            </a:r>
            <a:r>
              <a:rPr lang="en-US" dirty="0" smtClean="0"/>
              <a:t> IBM Partner </a:t>
            </a:r>
          </a:p>
          <a:p>
            <a:r>
              <a:rPr lang="en-US" dirty="0"/>
              <a:t> </a:t>
            </a:r>
            <a:r>
              <a:rPr lang="en-US" dirty="0" smtClean="0"/>
              <a:t> GMAC </a:t>
            </a:r>
            <a:r>
              <a:rPr lang="en-US" dirty="0" err="1" smtClean="0"/>
              <a:t>Financiang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   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5330416" y="2616087"/>
            <a:ext cx="2273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Crazy horse/Crazy Talk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83"/>
            <a:ext cx="10536120" cy="24101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998" y="4067514"/>
            <a:ext cx="1124984" cy="16377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6253" y="4120978"/>
            <a:ext cx="1072255" cy="16184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1008" y="2564162"/>
            <a:ext cx="1014470" cy="147689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201085" y="2354849"/>
            <a:ext cx="2402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Fbi.white</a:t>
            </a:r>
            <a:r>
              <a:rPr lang="en-US" b="1" dirty="0" smtClean="0"/>
              <a:t>-color: FRAUD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94805" y="3244334"/>
            <a:ext cx="2402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Fbi.white</a:t>
            </a:r>
            <a:r>
              <a:rPr lang="en-US" b="1" dirty="0" smtClean="0"/>
              <a:t>-color: FRAUD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9055098" y="2524401"/>
            <a:ext cx="1060380" cy="1361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8249149" y="4120978"/>
            <a:ext cx="1106290" cy="1655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9055098" y="4067514"/>
            <a:ext cx="546102" cy="1878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9207498" y="4219914"/>
            <a:ext cx="546102" cy="1878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618119" y="5981744"/>
            <a:ext cx="8739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Kim </a:t>
            </a:r>
            <a:r>
              <a:rPr lang="en-US" sz="1100" dirty="0" err="1" smtClean="0"/>
              <a:t>Gerlace</a:t>
            </a:r>
            <a:endParaRPr lang="en-US" sz="1100" dirty="0" smtClean="0"/>
          </a:p>
          <a:p>
            <a:r>
              <a:rPr lang="en-US" sz="1100" dirty="0" smtClean="0"/>
              <a:t>Kim </a:t>
            </a:r>
            <a:r>
              <a:rPr lang="en-US" sz="1100" dirty="0" err="1" smtClean="0"/>
              <a:t>Kolla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8236253" y="2213694"/>
            <a:ext cx="1789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Phil Family Room</a:t>
            </a:r>
          </a:p>
          <a:p>
            <a:r>
              <a:rPr lang="en-US" dirty="0" smtClean="0"/>
              <a:t>[x]no</a:t>
            </a:r>
            <a:endParaRPr lang="en-US" dirty="0"/>
          </a:p>
        </p:txBody>
      </p:sp>
      <p:cxnSp>
        <p:nvCxnSpPr>
          <p:cNvPr id="22" name="Straight Connector 21"/>
          <p:cNvCxnSpPr>
            <a:stCxn id="6" idx="1"/>
          </p:cNvCxnSpPr>
          <p:nvPr/>
        </p:nvCxnSpPr>
        <p:spPr>
          <a:xfrm flipV="1">
            <a:off x="8618119" y="5981744"/>
            <a:ext cx="873957" cy="215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8618119" y="6098252"/>
            <a:ext cx="1172879" cy="314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2567354" y="3429000"/>
            <a:ext cx="5861538" cy="182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2665208" y="3429000"/>
            <a:ext cx="5916084" cy="111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441938" y="3302610"/>
            <a:ext cx="475207" cy="12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467209" y="3011433"/>
            <a:ext cx="441407" cy="232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562" y="3248300"/>
            <a:ext cx="581691" cy="59146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84799" y="2568190"/>
            <a:ext cx="837546" cy="135228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94734" y="1627700"/>
            <a:ext cx="266667" cy="390476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0440087" y="2044495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Larry,densie</a:t>
            </a:r>
            <a:endParaRPr lang="en-US" sz="900" dirty="0" smtClean="0"/>
          </a:p>
          <a:p>
            <a:r>
              <a:rPr lang="en-US" sz="900" dirty="0" err="1" smtClean="0"/>
              <a:t>Pope.mona.lisa</a:t>
            </a:r>
            <a:endParaRPr lang="en-US" sz="900" dirty="0"/>
          </a:p>
        </p:txBody>
      </p:sp>
      <p:sp>
        <p:nvSpPr>
          <p:cNvPr id="38" name="Rectangle 37"/>
          <p:cNvSpPr/>
          <p:nvPr/>
        </p:nvSpPr>
        <p:spPr>
          <a:xfrm>
            <a:off x="10440087" y="1167802"/>
            <a:ext cx="1543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nonPoliceWife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0517407" y="1663303"/>
            <a:ext cx="398575" cy="677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10517407" y="1627701"/>
            <a:ext cx="758299" cy="797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59390" y="6120243"/>
            <a:ext cx="1961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Affe</a:t>
            </a:r>
            <a:r>
              <a:rPr lang="en-US" dirty="0" smtClean="0"/>
              <a:t> (</a:t>
            </a:r>
            <a:r>
              <a:rPr lang="en-US" dirty="0" err="1" smtClean="0"/>
              <a:t>trals</a:t>
            </a:r>
            <a:r>
              <a:rPr lang="en-US" dirty="0" smtClean="0"/>
              <a:t>) monkey</a:t>
            </a:r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0016" y="5601195"/>
            <a:ext cx="6485714" cy="1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1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83"/>
            <a:ext cx="10536120" cy="24101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120" y="4163912"/>
            <a:ext cx="1124984" cy="16377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6815" y="2508130"/>
            <a:ext cx="1014470" cy="147689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23963" y="3691741"/>
            <a:ext cx="43301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Dan (Craigslist), Berkley </a:t>
            </a:r>
            <a:r>
              <a:rPr lang="en-US" dirty="0" err="1" smtClean="0"/>
              <a:t>Hottub</a:t>
            </a:r>
            <a:r>
              <a:rPr lang="en-US" dirty="0" smtClean="0"/>
              <a:t>, </a:t>
            </a:r>
            <a:r>
              <a:rPr lang="en-US" dirty="0" err="1" smtClean="0"/>
              <a:t>Emveryvill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Ford (gay) 2 sitting 1am, </a:t>
            </a:r>
            <a:r>
              <a:rPr lang="en-US" dirty="0" err="1" smtClean="0"/>
              <a:t>Berkely</a:t>
            </a:r>
            <a:endParaRPr lang="en-US" dirty="0" smtClean="0"/>
          </a:p>
          <a:p>
            <a:r>
              <a:rPr lang="en-US" dirty="0" smtClean="0"/>
              <a:t>Concert </a:t>
            </a:r>
            <a:r>
              <a:rPr lang="en-US" dirty="0" err="1" smtClean="0"/>
              <a:t>Tickest</a:t>
            </a:r>
            <a:r>
              <a:rPr lang="en-US" dirty="0" smtClean="0"/>
              <a:t> Mazda </a:t>
            </a:r>
            <a:r>
              <a:rPr lang="en-US" dirty="0" err="1" smtClean="0"/>
              <a:t>Fater</a:t>
            </a:r>
            <a:r>
              <a:rPr lang="en-US" dirty="0" smtClean="0"/>
              <a:t>(Steve) </a:t>
            </a:r>
            <a:r>
              <a:rPr lang="en-US" dirty="0" err="1" smtClean="0"/>
              <a:t>Sait</a:t>
            </a:r>
            <a:r>
              <a:rPr lang="en-US" dirty="0" smtClean="0"/>
              <a:t> Jose</a:t>
            </a:r>
          </a:p>
          <a:p>
            <a:endParaRPr lang="en-US" dirty="0"/>
          </a:p>
          <a:p>
            <a:r>
              <a:rPr lang="en-US" dirty="0" smtClean="0"/>
              <a:t>Warfield / Crazy</a:t>
            </a:r>
            <a:r>
              <a:rPr lang="en-US" b="1" dirty="0" smtClean="0"/>
              <a:t> </a:t>
            </a:r>
            <a:r>
              <a:rPr lang="en-US" dirty="0" err="1" smtClean="0"/>
              <a:t>hourse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3963" y="335361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LAMB OF GOD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8949583" y="3915901"/>
            <a:ext cx="181126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Are you at the</a:t>
            </a:r>
          </a:p>
          <a:p>
            <a:r>
              <a:rPr lang="en-US" sz="1400" dirty="0" err="1" smtClean="0"/>
              <a:t>Crazyhourse</a:t>
            </a:r>
            <a:r>
              <a:rPr lang="en-US" sz="1400" dirty="0" smtClean="0"/>
              <a:t>? On </a:t>
            </a:r>
          </a:p>
          <a:p>
            <a:r>
              <a:rPr lang="en-US" sz="1400" dirty="0" smtClean="0"/>
              <a:t>your way to the UN?</a:t>
            </a:r>
          </a:p>
          <a:p>
            <a:r>
              <a:rPr lang="en-US" sz="1400" dirty="0" smtClean="0"/>
              <a:t>I am dancing her poor.</a:t>
            </a:r>
          </a:p>
          <a:p>
            <a:r>
              <a:rPr lang="en-US" sz="1400" dirty="0" smtClean="0"/>
              <a:t>And later I will be</a:t>
            </a:r>
          </a:p>
          <a:p>
            <a:r>
              <a:rPr lang="en-US" sz="1400" dirty="0" smtClean="0"/>
              <a:t>On CLOCK street.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8949583" y="5256731"/>
            <a:ext cx="261097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Yes, outside </a:t>
            </a:r>
          </a:p>
          <a:p>
            <a:r>
              <a:rPr lang="en-US" sz="1400" dirty="0" smtClean="0"/>
              <a:t>with </a:t>
            </a:r>
            <a:r>
              <a:rPr lang="en-US" sz="1400" dirty="0" err="1" smtClean="0"/>
              <a:t>donnovan</a:t>
            </a:r>
            <a:endParaRPr lang="en-US" sz="1400" dirty="0" smtClean="0"/>
          </a:p>
          <a:p>
            <a:r>
              <a:rPr lang="en-US" sz="1400" dirty="0" smtClean="0"/>
              <a:t>On my </a:t>
            </a:r>
            <a:r>
              <a:rPr lang="en-US" sz="1400" dirty="0" err="1" smtClean="0"/>
              <a:t>wa</a:t>
            </a:r>
            <a:r>
              <a:rPr lang="en-US" sz="1400" dirty="0" smtClean="0"/>
              <a:t> to INTERNET(</a:t>
            </a:r>
            <a:r>
              <a:rPr lang="en-US" sz="1400" dirty="0" err="1" smtClean="0"/>
              <a:t>webster</a:t>
            </a:r>
            <a:r>
              <a:rPr lang="en-US" sz="1400" dirty="0" smtClean="0"/>
              <a:t>) </a:t>
            </a:r>
          </a:p>
          <a:p>
            <a:r>
              <a:rPr lang="en-US" sz="1400" dirty="0" smtClean="0"/>
              <a:t>from 425 MARKET IBM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7688111" y="2480905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41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61223" y="2325281"/>
            <a:ext cx="5950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CIVIL CODE: Former United Nations Employee and IBM Chair</a:t>
            </a:r>
          </a:p>
          <a:p>
            <a:r>
              <a:rPr lang="en-US" b="1" dirty="0" smtClean="0"/>
              <a:t>PHIL(KIM), JFK.BULLET(ATOM BOMB)(joe moon </a:t>
            </a:r>
            <a:r>
              <a:rPr lang="en-US" b="1" dirty="0" err="1" smtClean="0"/>
              <a:t>einstien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0853320" y="1035897"/>
            <a:ext cx="490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IPX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556442" y="505888"/>
            <a:ext cx="1765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SAN FRANCISCO</a:t>
            </a:r>
          </a:p>
          <a:p>
            <a:r>
              <a:rPr lang="en-US" dirty="0" smtClean="0"/>
              <a:t>          WWI.KING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241" y="6232585"/>
            <a:ext cx="468458" cy="6254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111" y="4466315"/>
            <a:ext cx="900531" cy="623445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7455877" y="4255477"/>
            <a:ext cx="1493706" cy="1348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688111" y="4258008"/>
            <a:ext cx="925939" cy="931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9392245" y="6176067"/>
            <a:ext cx="925939" cy="931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1269811" y="1030898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(41)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7975054" y="2415455"/>
            <a:ext cx="1106290" cy="1655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139" y="4986344"/>
            <a:ext cx="900531" cy="62344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07" y="2971612"/>
            <a:ext cx="1197873" cy="11978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67252" y="3538280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6823619" y="4716190"/>
            <a:ext cx="1493706" cy="1348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 rot="11159216">
            <a:off x="3188677" y="3243056"/>
            <a:ext cx="2711861" cy="692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705911"/>
              </p:ext>
            </p:extLst>
          </p:nvPr>
        </p:nvGraphicFramePr>
        <p:xfrm>
          <a:off x="371186" y="5469984"/>
          <a:ext cx="3573368" cy="1188720"/>
        </p:xfrm>
        <a:graphic>
          <a:graphicData uri="http://schemas.openxmlformats.org/drawingml/2006/table">
            <a:tbl>
              <a:tblPr/>
              <a:tblGrid>
                <a:gridCol w="3573368">
                  <a:extLst>
                    <a:ext uri="{9D8B030D-6E8A-4147-A177-3AD203B41FA5}">
                      <a16:colId xmlns:a16="http://schemas.microsoft.com/office/drawing/2014/main" val="36782854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 err="1"/>
                        <a:t>nonPoliceEvidence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 err="1"/>
                        <a:t>nonPoliceAtomicInvestigation</a:t>
                      </a:r>
                      <a:r>
                        <a:rPr lang="en-US" b="1" dirty="0"/>
                        <a:t/>
                      </a:r>
                      <a:br>
                        <a:rPr lang="en-US" b="1" dirty="0"/>
                      </a:br>
                      <a:r>
                        <a:rPr lang="en-US" b="1" dirty="0"/>
                        <a:t>(JFK </a:t>
                      </a:r>
                      <a:r>
                        <a:rPr lang="en-US" b="1" dirty="0" err="1"/>
                        <a:t>Maxplank</a:t>
                      </a:r>
                      <a:r>
                        <a:rPr lang="en-US" b="1" dirty="0"/>
                        <a:t> Albert Einstein, Gravitation Waves Moon)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524752"/>
                  </a:ext>
                </a:extLst>
              </a:tr>
            </a:tbl>
          </a:graphicData>
        </a:graphic>
      </p:graphicFrame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371186" y="5695710"/>
            <a:ext cx="57173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8690" y="5390267"/>
            <a:ext cx="10688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192008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83"/>
            <a:ext cx="10536120" cy="24101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120" y="4163912"/>
            <a:ext cx="1124984" cy="16377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542" y="3985027"/>
            <a:ext cx="1130491" cy="17063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6815" y="2508130"/>
            <a:ext cx="1014470" cy="147689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23963" y="3691741"/>
            <a:ext cx="43301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Dan (Craigslist), Berkley </a:t>
            </a:r>
            <a:r>
              <a:rPr lang="en-US" dirty="0" err="1" smtClean="0"/>
              <a:t>Hottub</a:t>
            </a:r>
            <a:r>
              <a:rPr lang="en-US" dirty="0" smtClean="0"/>
              <a:t>, </a:t>
            </a:r>
            <a:r>
              <a:rPr lang="en-US" dirty="0" err="1" smtClean="0"/>
              <a:t>Emveryvill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Ford (gay) 2 sitting 1am, </a:t>
            </a:r>
            <a:r>
              <a:rPr lang="en-US" dirty="0" err="1" smtClean="0"/>
              <a:t>Berkely</a:t>
            </a:r>
            <a:endParaRPr lang="en-US" dirty="0" smtClean="0"/>
          </a:p>
          <a:p>
            <a:r>
              <a:rPr lang="en-US" dirty="0" smtClean="0"/>
              <a:t>Concert </a:t>
            </a:r>
            <a:r>
              <a:rPr lang="en-US" dirty="0" err="1" smtClean="0"/>
              <a:t>Tickest</a:t>
            </a:r>
            <a:r>
              <a:rPr lang="en-US" dirty="0" smtClean="0"/>
              <a:t> Mazda </a:t>
            </a:r>
            <a:r>
              <a:rPr lang="en-US" dirty="0" err="1" smtClean="0"/>
              <a:t>Fater</a:t>
            </a:r>
            <a:r>
              <a:rPr lang="en-US" dirty="0" smtClean="0"/>
              <a:t>(Steve) </a:t>
            </a:r>
            <a:r>
              <a:rPr lang="en-US" dirty="0" err="1" smtClean="0"/>
              <a:t>Sait</a:t>
            </a:r>
            <a:r>
              <a:rPr lang="en-US" dirty="0" smtClean="0"/>
              <a:t> Jose</a:t>
            </a:r>
          </a:p>
          <a:p>
            <a:endParaRPr lang="en-US" dirty="0"/>
          </a:p>
          <a:p>
            <a:r>
              <a:rPr lang="en-US" dirty="0" smtClean="0"/>
              <a:t>Warfield / Crazy</a:t>
            </a:r>
            <a:r>
              <a:rPr lang="en-US" b="1" dirty="0" smtClean="0"/>
              <a:t> </a:t>
            </a:r>
            <a:r>
              <a:rPr lang="en-US" dirty="0" err="1" smtClean="0"/>
              <a:t>hourse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3963" y="335361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LAMB OF GOD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0717" y="4301365"/>
            <a:ext cx="1103194" cy="173540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394" y="5957155"/>
            <a:ext cx="1353729" cy="90084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9121285" y="4308142"/>
            <a:ext cx="12188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Are you at the</a:t>
            </a:r>
          </a:p>
          <a:p>
            <a:r>
              <a:rPr lang="en-US" sz="1400" dirty="0" err="1" smtClean="0"/>
              <a:t>Crazyhourse</a:t>
            </a:r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9273911" y="5020248"/>
            <a:ext cx="1282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Yes, outside </a:t>
            </a:r>
          </a:p>
          <a:p>
            <a:r>
              <a:rPr lang="en-US" sz="1400" dirty="0" smtClean="0"/>
              <a:t>with </a:t>
            </a:r>
            <a:r>
              <a:rPr lang="en-US" sz="1400" dirty="0" err="1" smtClean="0"/>
              <a:t>donnovan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1522789" y="1202381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(41)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61223" y="2325281"/>
            <a:ext cx="5950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CIVIL CODE: Former United Nations Employee and IBM Chair</a:t>
            </a:r>
          </a:p>
          <a:p>
            <a:r>
              <a:rPr lang="en-US" b="1" dirty="0" smtClean="0"/>
              <a:t>PHIL(KIM), JFK.BULLET(ATOM BOMB)(joe moon </a:t>
            </a:r>
            <a:r>
              <a:rPr lang="en-US" b="1" dirty="0" err="1" smtClean="0"/>
              <a:t>einstien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11098612" y="1237960"/>
            <a:ext cx="490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IPX</a:t>
            </a:r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10487740" y="591629"/>
            <a:ext cx="1712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        LAS VEGAS</a:t>
            </a:r>
          </a:p>
          <a:p>
            <a:r>
              <a:rPr lang="en-US" dirty="0" smtClean="0"/>
              <a:t>          WWI.KING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7897463" y="2665571"/>
            <a:ext cx="1179557" cy="1319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917008" y="4569752"/>
            <a:ext cx="1106290" cy="1655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339929" y="4106402"/>
            <a:ext cx="1369668" cy="1850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9456455" y="5575213"/>
            <a:ext cx="1369668" cy="1850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28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260</Words>
  <Application>Microsoft Office PowerPoint</Application>
  <PresentationFormat>Widescreen</PresentationFormat>
  <Paragraphs>68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8</cp:revision>
  <dcterms:created xsi:type="dcterms:W3CDTF">2023-02-23T16:30:21Z</dcterms:created>
  <dcterms:modified xsi:type="dcterms:W3CDTF">2023-02-23T17:36:51Z</dcterms:modified>
</cp:coreProperties>
</file>