
<file path=[Content_Types].xml><?xml version="1.0" encoding="utf-8"?>
<Types xmlns="http://schemas.openxmlformats.org/package/2006/content-types">
  <Default Extension="mp3" ContentType="audio/mpeg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8" autoAdjust="0"/>
    <p:restoredTop sz="94660"/>
  </p:normalViewPr>
  <p:slideViewPr>
    <p:cSldViewPr snapToGrid="0">
      <p:cViewPr varScale="1">
        <p:scale>
          <a:sx n="85" d="100"/>
          <a:sy n="85" d="100"/>
        </p:scale>
        <p:origin x="11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9CAE0-13B7-4CE3-BEA9-4FDF4F79C05D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C0ADF-40C3-4BE1-B95B-56E6EAF45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236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9CAE0-13B7-4CE3-BEA9-4FDF4F79C05D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C0ADF-40C3-4BE1-B95B-56E6EAF45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699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9CAE0-13B7-4CE3-BEA9-4FDF4F79C05D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C0ADF-40C3-4BE1-B95B-56E6EAF45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697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9CAE0-13B7-4CE3-BEA9-4FDF4F79C05D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C0ADF-40C3-4BE1-B95B-56E6EAF45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068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9CAE0-13B7-4CE3-BEA9-4FDF4F79C05D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C0ADF-40C3-4BE1-B95B-56E6EAF45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395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9CAE0-13B7-4CE3-BEA9-4FDF4F79C05D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C0ADF-40C3-4BE1-B95B-56E6EAF45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747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9CAE0-13B7-4CE3-BEA9-4FDF4F79C05D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C0ADF-40C3-4BE1-B95B-56E6EAF45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527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9CAE0-13B7-4CE3-BEA9-4FDF4F79C05D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C0ADF-40C3-4BE1-B95B-56E6EAF45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568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9CAE0-13B7-4CE3-BEA9-4FDF4F79C05D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C0ADF-40C3-4BE1-B95B-56E6EAF45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955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9CAE0-13B7-4CE3-BEA9-4FDF4F79C05D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C0ADF-40C3-4BE1-B95B-56E6EAF45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426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9CAE0-13B7-4CE3-BEA9-4FDF4F79C05D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C0ADF-40C3-4BE1-B95B-56E6EAF45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980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69CAE0-13B7-4CE3-BEA9-4FDF4F79C05D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EC0ADF-40C3-4BE1-B95B-56E6EAF45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488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p3"/><Relationship Id="rId1" Type="http://schemas.microsoft.com/office/2007/relationships/media" Target="../media/media2.mp3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g"/><Relationship Id="rId13" Type="http://schemas.openxmlformats.org/officeDocument/2006/relationships/image" Target="../media/image15.jpg"/><Relationship Id="rId3" Type="http://schemas.openxmlformats.org/officeDocument/2006/relationships/image" Target="../media/image5.jpeg"/><Relationship Id="rId7" Type="http://schemas.openxmlformats.org/officeDocument/2006/relationships/image" Target="../media/image9.jpg"/><Relationship Id="rId12" Type="http://schemas.openxmlformats.org/officeDocument/2006/relationships/image" Target="../media/image14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11" Type="http://schemas.openxmlformats.org/officeDocument/2006/relationships/image" Target="../media/image13.jpeg"/><Relationship Id="rId5" Type="http://schemas.openxmlformats.org/officeDocument/2006/relationships/image" Target="../media/image7.jpeg"/><Relationship Id="rId10" Type="http://schemas.openxmlformats.org/officeDocument/2006/relationships/image" Target="../media/image12.png"/><Relationship Id="rId4" Type="http://schemas.openxmlformats.org/officeDocument/2006/relationships/image" Target="../media/image6.jpg"/><Relationship Id="rId9" Type="http://schemas.openxmlformats.org/officeDocument/2006/relationships/image" Target="../media/image11.jpg"/><Relationship Id="rId1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g"/><Relationship Id="rId13" Type="http://schemas.openxmlformats.org/officeDocument/2006/relationships/image" Target="../media/image22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2.png"/><Relationship Id="rId12" Type="http://schemas.openxmlformats.org/officeDocument/2006/relationships/image" Target="../media/image21.jpeg"/><Relationship Id="rId17" Type="http://schemas.openxmlformats.org/officeDocument/2006/relationships/image" Target="../media/image24.png"/><Relationship Id="rId2" Type="http://schemas.openxmlformats.org/officeDocument/2006/relationships/audio" Target="../media/media3.mp3"/><Relationship Id="rId16" Type="http://schemas.openxmlformats.org/officeDocument/2006/relationships/image" Target="../media/image8.jpeg"/><Relationship Id="rId1" Type="http://schemas.microsoft.com/office/2007/relationships/media" Target="../media/media3.mp3"/><Relationship Id="rId6" Type="http://schemas.openxmlformats.org/officeDocument/2006/relationships/image" Target="../media/image17.jpg"/><Relationship Id="rId11" Type="http://schemas.openxmlformats.org/officeDocument/2006/relationships/image" Target="../media/image20.png"/><Relationship Id="rId5" Type="http://schemas.openxmlformats.org/officeDocument/2006/relationships/image" Target="../media/image4.png"/><Relationship Id="rId15" Type="http://schemas.openxmlformats.org/officeDocument/2006/relationships/image" Target="../media/image5.jpeg"/><Relationship Id="rId10" Type="http://schemas.openxmlformats.org/officeDocument/2006/relationships/image" Target="../media/image19.jpg"/><Relationship Id="rId4" Type="http://schemas.openxmlformats.org/officeDocument/2006/relationships/image" Target="../media/image3.png"/><Relationship Id="rId9" Type="http://schemas.openxmlformats.org/officeDocument/2006/relationships/image" Target="../media/image15.jpg"/><Relationship Id="rId14" Type="http://schemas.openxmlformats.org/officeDocument/2006/relationships/image" Target="../media/image23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e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5.jpg"/><Relationship Id="rId2" Type="http://schemas.openxmlformats.org/officeDocument/2006/relationships/audio" Target="../media/media2.mp3"/><Relationship Id="rId1" Type="http://schemas.microsoft.com/office/2007/relationships/media" Target="../media/media2.mp3"/><Relationship Id="rId6" Type="http://schemas.openxmlformats.org/officeDocument/2006/relationships/image" Target="../media/image25.png"/><Relationship Id="rId11" Type="http://schemas.openxmlformats.org/officeDocument/2006/relationships/image" Target="../media/image27.png"/><Relationship Id="rId5" Type="http://schemas.openxmlformats.org/officeDocument/2006/relationships/image" Target="../media/image2.png"/><Relationship Id="rId10" Type="http://schemas.openxmlformats.org/officeDocument/2006/relationships/image" Target="../media/image26.png"/><Relationship Id="rId4" Type="http://schemas.openxmlformats.org/officeDocument/2006/relationships/image" Target="../media/image3.png"/><Relationship Id="rId9" Type="http://schemas.openxmlformats.org/officeDocument/2006/relationships/image" Target="../media/image19.jp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5.jpg"/><Relationship Id="rId12" Type="http://schemas.openxmlformats.org/officeDocument/2006/relationships/image" Target="../media/image33.png"/><Relationship Id="rId2" Type="http://schemas.openxmlformats.org/officeDocument/2006/relationships/audio" Target="../media/media2.mp3"/><Relationship Id="rId1" Type="http://schemas.microsoft.com/office/2007/relationships/media" Target="../media/media2.mp3"/><Relationship Id="rId6" Type="http://schemas.openxmlformats.org/officeDocument/2006/relationships/image" Target="../media/image28.png"/><Relationship Id="rId11" Type="http://schemas.openxmlformats.org/officeDocument/2006/relationships/image" Target="../media/image32.jpg"/><Relationship Id="rId5" Type="http://schemas.openxmlformats.org/officeDocument/2006/relationships/image" Target="../media/image2.png"/><Relationship Id="rId10" Type="http://schemas.openxmlformats.org/officeDocument/2006/relationships/image" Target="../media/image31.jpeg"/><Relationship Id="rId4" Type="http://schemas.openxmlformats.org/officeDocument/2006/relationships/image" Target="../media/image3.png"/><Relationship Id="rId9" Type="http://schemas.openxmlformats.org/officeDocument/2006/relationships/image" Target="../media/image30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16.png"/><Relationship Id="rId4" Type="http://schemas.openxmlformats.org/officeDocument/2006/relationships/image" Target="../media/image35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5.jpg"/><Relationship Id="rId2" Type="http://schemas.openxmlformats.org/officeDocument/2006/relationships/audio" Target="../media/media2.mp3"/><Relationship Id="rId1" Type="http://schemas.microsoft.com/office/2007/relationships/media" Target="../media/media2.mp3"/><Relationship Id="rId6" Type="http://schemas.openxmlformats.org/officeDocument/2006/relationships/image" Target="../media/image5.jpeg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6495" y="1520155"/>
            <a:ext cx="2143125" cy="2143125"/>
          </a:xfrm>
          <a:prstGeom prst="rect">
            <a:avLst/>
          </a:prstGeom>
        </p:spPr>
      </p:pic>
      <p:pic>
        <p:nvPicPr>
          <p:cNvPr id="6" name="ttsMP3.com_VoiceText_2023-2-23_13_2_9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4075764" y="1520155"/>
            <a:ext cx="609600" cy="609600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 flipH="1">
            <a:off x="716096" y="0"/>
            <a:ext cx="11017" cy="66982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21185" y="110169"/>
            <a:ext cx="4812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</a:t>
            </a:r>
          </a:p>
          <a:p>
            <a:r>
              <a:rPr lang="en-US" dirty="0" smtClean="0"/>
              <a:t>FBI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984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7188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638" y="739757"/>
            <a:ext cx="2869991" cy="3803435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 flipH="1">
            <a:off x="716096" y="0"/>
            <a:ext cx="11017" cy="66982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3745" y="187287"/>
            <a:ext cx="4812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</a:t>
            </a:r>
          </a:p>
          <a:p>
            <a:r>
              <a:rPr lang="en-US" dirty="0" smtClean="0"/>
              <a:t>FBI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849" y="818792"/>
            <a:ext cx="5879463" cy="587946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855200" y="833618"/>
            <a:ext cx="2633028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 look like you</a:t>
            </a:r>
          </a:p>
          <a:p>
            <a:r>
              <a:rPr lang="en-US" dirty="0" smtClean="0"/>
              <a:t>Father in law</a:t>
            </a:r>
          </a:p>
          <a:p>
            <a:r>
              <a:rPr lang="en-US" dirty="0" err="1" smtClean="0"/>
              <a:t>Thoams</a:t>
            </a:r>
            <a:r>
              <a:rPr lang="en-US" dirty="0" smtClean="0"/>
              <a:t> </a:t>
            </a:r>
            <a:r>
              <a:rPr lang="en-US" dirty="0" err="1" smtClean="0"/>
              <a:t>Wiland</a:t>
            </a:r>
            <a:endParaRPr lang="en-US" dirty="0" smtClean="0"/>
          </a:p>
          <a:p>
            <a:r>
              <a:rPr lang="en-US" dirty="0" smtClean="0"/>
              <a:t>With my </a:t>
            </a:r>
            <a:r>
              <a:rPr lang="en-US" dirty="0" err="1" smtClean="0"/>
              <a:t>mustah</a:t>
            </a:r>
            <a:endParaRPr lang="en-US" dirty="0" smtClean="0"/>
          </a:p>
          <a:p>
            <a:r>
              <a:rPr lang="en-US" dirty="0" smtClean="0"/>
              <a:t>Form WWI and WWII</a:t>
            </a:r>
          </a:p>
          <a:p>
            <a:r>
              <a:rPr lang="en-US" dirty="0" smtClean="0"/>
              <a:t>While still </a:t>
            </a:r>
            <a:r>
              <a:rPr lang="en-US" dirty="0" err="1" smtClean="0"/>
              <a:t>threaing</a:t>
            </a:r>
            <a:endParaRPr lang="en-US" dirty="0" smtClean="0"/>
          </a:p>
          <a:p>
            <a:r>
              <a:rPr lang="en-US" dirty="0" smtClean="0"/>
              <a:t>To kill your or rest of your </a:t>
            </a:r>
          </a:p>
          <a:p>
            <a:r>
              <a:rPr lang="en-US" dirty="0" smtClean="0"/>
              <a:t>family</a:t>
            </a:r>
          </a:p>
          <a:p>
            <a:r>
              <a:rPr lang="en-US" dirty="0" smtClean="0"/>
              <a:t>Tim cook did not make</a:t>
            </a:r>
          </a:p>
          <a:p>
            <a:r>
              <a:rPr lang="en-US" dirty="0" smtClean="0"/>
              <a:t> homeless</a:t>
            </a:r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3634629" y="510452"/>
            <a:ext cx="6638260" cy="63475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ight Arrow 12"/>
          <p:cNvSpPr/>
          <p:nvPr/>
        </p:nvSpPr>
        <p:spPr>
          <a:xfrm rot="1139091">
            <a:off x="4051093" y="263170"/>
            <a:ext cx="8648406" cy="54491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312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638" y="739757"/>
            <a:ext cx="2869991" cy="3803435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 flipH="1">
            <a:off x="716096" y="0"/>
            <a:ext cx="11017" cy="66982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3745" y="187287"/>
            <a:ext cx="4812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</a:t>
            </a:r>
          </a:p>
          <a:p>
            <a:r>
              <a:rPr lang="en-US" dirty="0" smtClean="0"/>
              <a:t>FBI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4354" y="1244477"/>
            <a:ext cx="3838220" cy="3745212"/>
          </a:xfrm>
          <a:prstGeom prst="rect">
            <a:avLst/>
          </a:prstGeom>
        </p:spPr>
      </p:pic>
      <p:sp>
        <p:nvSpPr>
          <p:cNvPr id="14" name="Right Arrow 13"/>
          <p:cNvSpPr/>
          <p:nvPr/>
        </p:nvSpPr>
        <p:spPr>
          <a:xfrm rot="5400000">
            <a:off x="4834464" y="-499534"/>
            <a:ext cx="6858000" cy="78570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911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8853" y="1401723"/>
            <a:ext cx="1962150" cy="2600325"/>
          </a:xfrm>
          <a:prstGeom prst="rect">
            <a:avLst/>
          </a:prstGeom>
        </p:spPr>
      </p:pic>
      <p:pic>
        <p:nvPicPr>
          <p:cNvPr id="6" name="ttsMP3.com_VoiceText_2023-2-23_13_7_12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3248618" y="1401723"/>
            <a:ext cx="609600" cy="609600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 flipH="1">
            <a:off x="716096" y="0"/>
            <a:ext cx="11017" cy="66982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3745" y="187287"/>
            <a:ext cx="4812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</a:t>
            </a:r>
          </a:p>
          <a:p>
            <a:r>
              <a:rPr lang="en-US" dirty="0" smtClean="0"/>
              <a:t>FBI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378222" y="282222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436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3270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 flipH="1">
            <a:off x="716096" y="0"/>
            <a:ext cx="11017" cy="66982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719" y="381381"/>
            <a:ext cx="2010056" cy="102884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97480" y="1410225"/>
            <a:ext cx="282590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Mr. Johnson a IBM</a:t>
            </a:r>
          </a:p>
          <a:p>
            <a:r>
              <a:rPr lang="en-US" dirty="0" smtClean="0"/>
              <a:t>and Daimler AG Free</a:t>
            </a:r>
          </a:p>
          <a:p>
            <a:r>
              <a:rPr lang="en-US" dirty="0" smtClean="0"/>
              <a:t>1D8723</a:t>
            </a:r>
          </a:p>
          <a:p>
            <a:endParaRPr lang="en-US" dirty="0"/>
          </a:p>
          <a:p>
            <a:r>
              <a:rPr lang="en-US" dirty="0" smtClean="0"/>
              <a:t>1955 </a:t>
            </a:r>
            <a:r>
              <a:rPr lang="en-US" dirty="0" err="1" smtClean="0"/>
              <a:t>Damiler</a:t>
            </a:r>
            <a:r>
              <a:rPr lang="en-US" dirty="0" smtClean="0"/>
              <a:t> Ag</a:t>
            </a:r>
          </a:p>
          <a:p>
            <a:r>
              <a:rPr lang="en-US" dirty="0" smtClean="0"/>
              <a:t>10980 Daimler AG</a:t>
            </a:r>
          </a:p>
          <a:p>
            <a:r>
              <a:rPr lang="en-US" dirty="0" smtClean="0"/>
              <a:t>1986 </a:t>
            </a:r>
            <a:r>
              <a:rPr lang="en-US" dirty="0" err="1" smtClean="0"/>
              <a:t>Damiler</a:t>
            </a:r>
            <a:r>
              <a:rPr lang="en-US" dirty="0" smtClean="0"/>
              <a:t> Ag Mr. Free</a:t>
            </a:r>
          </a:p>
          <a:p>
            <a:r>
              <a:rPr lang="en-US" dirty="0" err="1" smtClean="0"/>
              <a:t>nonPoliceTRX.nonPoliceDEA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044" y="3787755"/>
            <a:ext cx="2074970" cy="207497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630" y="4471011"/>
            <a:ext cx="1530145" cy="153014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331" y="1410225"/>
            <a:ext cx="3402709" cy="515337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8556" y="5125155"/>
            <a:ext cx="585964" cy="58596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5171" y="4251324"/>
            <a:ext cx="800100" cy="120015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3680" y="5173547"/>
            <a:ext cx="1140109" cy="75869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9643" y="4130129"/>
            <a:ext cx="1763789" cy="98772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568799" y="491779"/>
            <a:ext cx="6095238" cy="609523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3295" y="60649"/>
            <a:ext cx="243219" cy="36482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4149" y="60649"/>
            <a:ext cx="364828" cy="36482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7352" y="105356"/>
            <a:ext cx="322894" cy="322894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3867" y="125140"/>
            <a:ext cx="300337" cy="300337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2805928" y="48501"/>
            <a:ext cx="1173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Uncle Sam</a:t>
            </a:r>
            <a:endParaRPr lang="en-US" dirty="0"/>
          </a:p>
        </p:txBody>
      </p:sp>
      <p:cxnSp>
        <p:nvCxnSpPr>
          <p:cNvPr id="24" name="Straight Connector 23"/>
          <p:cNvCxnSpPr>
            <a:endCxn id="17" idx="1"/>
          </p:cNvCxnSpPr>
          <p:nvPr/>
        </p:nvCxnSpPr>
        <p:spPr>
          <a:xfrm>
            <a:off x="4842933" y="125140"/>
            <a:ext cx="190362" cy="117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ight Arrow 24"/>
          <p:cNvSpPr/>
          <p:nvPr/>
        </p:nvSpPr>
        <p:spPr>
          <a:xfrm>
            <a:off x="4038192" y="163400"/>
            <a:ext cx="1610785" cy="2859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Pham, </a:t>
            </a:r>
            <a:r>
              <a:rPr lang="en-US" dirty="0" err="1" smtClean="0"/>
              <a:t>wwI</a:t>
            </a:r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0309" y="4316"/>
            <a:ext cx="2399158" cy="3344811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5839338" y="48501"/>
            <a:ext cx="62736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Bradly </a:t>
            </a:r>
            <a:r>
              <a:rPr lang="en-US" dirty="0" err="1" smtClean="0"/>
              <a:t>Johson</a:t>
            </a:r>
            <a:r>
              <a:rPr lang="en-US" dirty="0" smtClean="0"/>
              <a:t> Still reads all the books in Foster City at </a:t>
            </a:r>
          </a:p>
          <a:p>
            <a:r>
              <a:rPr lang="en-US" dirty="0" smtClean="0"/>
              <a:t>The public Library</a:t>
            </a:r>
            <a:endParaRPr lang="en-US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413403" y="183599"/>
            <a:ext cx="2104762" cy="1447619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11127300" y="141120"/>
            <a:ext cx="7725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Water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59744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6371" y="948718"/>
            <a:ext cx="1196932" cy="1586225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 flipH="1">
            <a:off x="716096" y="0"/>
            <a:ext cx="11017" cy="66982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3745" y="187287"/>
            <a:ext cx="4812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</a:t>
            </a:r>
          </a:p>
          <a:p>
            <a:r>
              <a:rPr lang="en-US" dirty="0" smtClean="0"/>
              <a:t>FBI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0534" y="24842"/>
            <a:ext cx="2010056" cy="102884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9735" y="948718"/>
            <a:ext cx="2885459" cy="3490031"/>
          </a:xfrm>
          <a:prstGeom prst="rect">
            <a:avLst/>
          </a:prstGeom>
        </p:spPr>
      </p:pic>
      <p:pic>
        <p:nvPicPr>
          <p:cNvPr id="5" name="3-2-23_13_30_7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2393570" y="882991"/>
            <a:ext cx="609600" cy="609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1366" y="2347346"/>
            <a:ext cx="1132593" cy="113259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7770" y="996799"/>
            <a:ext cx="840138" cy="117128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7941" y="882991"/>
            <a:ext cx="1428750" cy="1905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3016" y="2844041"/>
            <a:ext cx="840138" cy="117128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144812" y="2885551"/>
            <a:ext cx="715492" cy="117128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4544" y="4070201"/>
            <a:ext cx="853352" cy="106467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9041210" y="5134873"/>
            <a:ext cx="585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gary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3123" y="2568276"/>
            <a:ext cx="853352" cy="1064672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940650" y="3700869"/>
            <a:ext cx="585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gary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135694" y="5599289"/>
            <a:ext cx="726685" cy="1251514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7981855" y="6319175"/>
            <a:ext cx="1106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stephanie</a:t>
            </a:r>
            <a:endParaRPr lang="en-US" dirty="0"/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7846589" y="581526"/>
            <a:ext cx="11289" cy="62692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10063163" y="392341"/>
            <a:ext cx="11289" cy="62692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8025496" y="464286"/>
            <a:ext cx="1737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2000 C Plus/Plus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273406" y="1178153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uncle</a:t>
            </a:r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 flipH="1">
            <a:off x="12017150" y="295045"/>
            <a:ext cx="11289" cy="62692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0557152" y="464286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2016</a:t>
            </a:r>
          </a:p>
          <a:p>
            <a:endParaRPr lang="en-US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1502" y="801352"/>
            <a:ext cx="1428750" cy="1905000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10233967" y="2828112"/>
            <a:ext cx="2069541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Brian/</a:t>
            </a:r>
            <a:r>
              <a:rPr lang="en-US" sz="1000" dirty="0" err="1" smtClean="0"/>
              <a:t>Esways</a:t>
            </a:r>
            <a:r>
              <a:rPr lang="en-US" sz="1000" dirty="0" smtClean="0"/>
              <a:t> Father</a:t>
            </a:r>
          </a:p>
          <a:p>
            <a:r>
              <a:rPr lang="en-US" dirty="0" err="1" smtClean="0"/>
              <a:t>G</a:t>
            </a:r>
            <a:r>
              <a:rPr lang="en-US" strike="sngStrike" dirty="0" err="1" smtClean="0"/>
              <a:t>.marx</a:t>
            </a:r>
            <a:r>
              <a:rPr lang="en-US" strike="sngStrike" dirty="0" smtClean="0"/>
              <a:t>(</a:t>
            </a:r>
            <a:r>
              <a:rPr lang="en-US" strike="sngStrike" dirty="0" err="1" smtClean="0"/>
              <a:t>Chertytree</a:t>
            </a:r>
            <a:r>
              <a:rPr lang="en-US" strike="sngStrike" dirty="0" smtClean="0"/>
              <a:t>)</a:t>
            </a:r>
            <a:endParaRPr lang="en-US" strike="sngStrike" dirty="0"/>
          </a:p>
          <a:p>
            <a:r>
              <a:rPr lang="en-US" sz="900" strike="sngStrike" dirty="0" err="1" smtClean="0"/>
              <a:t>Ibm.dmielr.apple.yahoo</a:t>
            </a:r>
            <a:endParaRPr lang="en-US" sz="900" strike="sngStrike" dirty="0" smtClean="0"/>
          </a:p>
          <a:p>
            <a:endParaRPr lang="en-US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35875" y="3653194"/>
            <a:ext cx="1196932" cy="1586225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9798" y="4154398"/>
            <a:ext cx="894362" cy="1185246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1065325" y="510452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2000</a:t>
            </a:r>
            <a:endParaRPr lang="en-US" dirty="0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765208" y="5194350"/>
            <a:ext cx="693657" cy="843269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5915" y="5221445"/>
            <a:ext cx="789077" cy="789077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248" y="5836355"/>
            <a:ext cx="585964" cy="585964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4080909" y="4548019"/>
            <a:ext cx="30600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PHIL</a:t>
            </a:r>
          </a:p>
          <a:p>
            <a:r>
              <a:rPr lang="en-US" dirty="0" smtClean="0"/>
              <a:t>(</a:t>
            </a:r>
            <a:r>
              <a:rPr lang="en-US" dirty="0" err="1" smtClean="0"/>
              <a:t>assumed:kim</a:t>
            </a:r>
            <a:r>
              <a:rPr lang="en-US" dirty="0" smtClean="0"/>
              <a:t> </a:t>
            </a:r>
            <a:r>
              <a:rPr lang="en-US" dirty="0" err="1" smtClean="0"/>
              <a:t>hash,MR</a:t>
            </a:r>
            <a:r>
              <a:rPr lang="en-US" dirty="0" smtClean="0"/>
              <a:t>. FREE )</a:t>
            </a:r>
            <a:endParaRPr lang="en-US" dirty="0"/>
          </a:p>
        </p:txBody>
      </p:sp>
      <p:cxnSp>
        <p:nvCxnSpPr>
          <p:cNvPr id="40" name="Straight Arrow Connector 39"/>
          <p:cNvCxnSpPr/>
          <p:nvPr/>
        </p:nvCxnSpPr>
        <p:spPr>
          <a:xfrm flipH="1">
            <a:off x="3337627" y="5239419"/>
            <a:ext cx="1776863" cy="264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40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569912" y="5443597"/>
            <a:ext cx="852990" cy="781449"/>
          </a:xfrm>
          <a:prstGeom prst="rect">
            <a:avLst/>
          </a:prstGeom>
        </p:spPr>
      </p:pic>
      <p:cxnSp>
        <p:nvCxnSpPr>
          <p:cNvPr id="43" name="Straight Connector 42"/>
          <p:cNvCxnSpPr/>
          <p:nvPr/>
        </p:nvCxnSpPr>
        <p:spPr>
          <a:xfrm>
            <a:off x="1373132" y="4854222"/>
            <a:ext cx="60251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1373132" y="5028123"/>
            <a:ext cx="2485958" cy="14757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V="1">
            <a:off x="1614050" y="5134873"/>
            <a:ext cx="1845162" cy="12874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>
            <a:off x="3859090" y="5028123"/>
            <a:ext cx="37044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7919776" y="24842"/>
            <a:ext cx="34481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nonPoliceCalifornaiNA</a:t>
            </a:r>
            <a:r>
              <a:rPr lang="en-US" dirty="0" smtClean="0"/>
              <a:t>(</a:t>
            </a:r>
            <a:r>
              <a:rPr lang="en-US" strike="sngStrike" dirty="0" err="1" smtClean="0"/>
              <a:t>apple,Atari</a:t>
            </a:r>
            <a:r>
              <a:rPr lang="en-US" dirty="0" smtClean="0"/>
              <a:t>)</a:t>
            </a:r>
          </a:p>
          <a:p>
            <a:r>
              <a:rPr lang="en-US" sz="1000" strike="sngStrike" dirty="0" smtClean="0"/>
              <a:t>I will </a:t>
            </a:r>
            <a:r>
              <a:rPr lang="en-US" sz="1000" strike="sngStrike" dirty="0" err="1" smtClean="0"/>
              <a:t>puth</a:t>
            </a:r>
            <a:r>
              <a:rPr lang="en-US" sz="1000" strike="sngStrike" dirty="0" smtClean="0"/>
              <a:t> </a:t>
            </a:r>
            <a:r>
              <a:rPr lang="en-US" sz="1000" strike="sngStrike" dirty="0" err="1" smtClean="0"/>
              <a:t>garbae</a:t>
            </a:r>
            <a:r>
              <a:rPr lang="en-US" sz="1000" strike="sngStrike" dirty="0" smtClean="0"/>
              <a:t> in your can</a:t>
            </a:r>
            <a:endParaRPr lang="en-US" sz="1000" strike="sngStrike" dirty="0"/>
          </a:p>
        </p:txBody>
      </p:sp>
      <p:sp>
        <p:nvSpPr>
          <p:cNvPr id="51" name="Rectangle 50"/>
          <p:cNvSpPr/>
          <p:nvPr/>
        </p:nvSpPr>
        <p:spPr>
          <a:xfrm>
            <a:off x="11127300" y="141120"/>
            <a:ext cx="7725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Water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08903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1555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8853" y="1401723"/>
            <a:ext cx="1962150" cy="2600325"/>
          </a:xfrm>
          <a:prstGeom prst="rect">
            <a:avLst/>
          </a:prstGeom>
        </p:spPr>
      </p:pic>
      <p:pic>
        <p:nvPicPr>
          <p:cNvPr id="6" name="ttsMP3.com_VoiceText_2023-2-23_13_7_12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3248618" y="1401723"/>
            <a:ext cx="609600" cy="609600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 flipH="1">
            <a:off x="688622" y="0"/>
            <a:ext cx="38492" cy="426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3745" y="187287"/>
            <a:ext cx="4812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</a:t>
            </a:r>
          </a:p>
          <a:p>
            <a:r>
              <a:rPr lang="en-US" dirty="0" smtClean="0"/>
              <a:t>FBI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92609" y="1401723"/>
            <a:ext cx="4212293" cy="248856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8343" y="1345685"/>
            <a:ext cx="840138" cy="117128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0182" y="2590853"/>
            <a:ext cx="1111026" cy="1386155"/>
          </a:xfrm>
          <a:prstGeom prst="rect">
            <a:avLst/>
          </a:prstGeom>
        </p:spPr>
      </p:pic>
      <p:cxnSp>
        <p:nvCxnSpPr>
          <p:cNvPr id="3" name="Straight Arrow Connector 2"/>
          <p:cNvCxnSpPr/>
          <p:nvPr/>
        </p:nvCxnSpPr>
        <p:spPr>
          <a:xfrm flipV="1">
            <a:off x="6897511" y="1614311"/>
            <a:ext cx="1399822" cy="688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endCxn id="8" idx="1"/>
          </p:cNvCxnSpPr>
          <p:nvPr/>
        </p:nvCxnSpPr>
        <p:spPr>
          <a:xfrm>
            <a:off x="7437980" y="2439020"/>
            <a:ext cx="912202" cy="844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4212" y="1287951"/>
            <a:ext cx="1768108" cy="2357477"/>
          </a:xfrm>
          <a:prstGeom prst="rect">
            <a:avLst/>
          </a:prstGeom>
        </p:spPr>
      </p:pic>
      <p:cxnSp>
        <p:nvCxnSpPr>
          <p:cNvPr id="15" name="Straight Connector 14"/>
          <p:cNvCxnSpPr/>
          <p:nvPr/>
        </p:nvCxnSpPr>
        <p:spPr>
          <a:xfrm>
            <a:off x="9691126" y="1267732"/>
            <a:ext cx="39896" cy="29994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049911" y="2455333"/>
            <a:ext cx="2949938" cy="135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1786" y="4257675"/>
            <a:ext cx="1962150" cy="2600325"/>
          </a:xfrm>
          <a:prstGeom prst="rect">
            <a:avLst/>
          </a:prstGeom>
        </p:spPr>
      </p:pic>
      <p:sp>
        <p:nvSpPr>
          <p:cNvPr id="24" name="Right Arrow 23"/>
          <p:cNvSpPr/>
          <p:nvPr/>
        </p:nvSpPr>
        <p:spPr>
          <a:xfrm>
            <a:off x="2553870" y="3890285"/>
            <a:ext cx="2720622" cy="16368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/>
          <p:cNvSpPr/>
          <p:nvPr/>
        </p:nvSpPr>
        <p:spPr>
          <a:xfrm rot="10800000">
            <a:off x="6533770" y="3920948"/>
            <a:ext cx="2720622" cy="16368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972335" y="4524063"/>
            <a:ext cx="1319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ibm.daimler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9475115" y="4467318"/>
            <a:ext cx="1319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ibm.daimler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220258" y="5046078"/>
            <a:ext cx="26173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Other:realplayer.facebook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err="1" smtClean="0"/>
              <a:t>attari.apple</a:t>
            </a:r>
            <a:endParaRPr lang="en-US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4975" y="4319471"/>
            <a:ext cx="558412" cy="778516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1095761" y="4186366"/>
            <a:ext cx="2955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JFK.BULLET.MERKEL(</a:t>
            </a:r>
            <a:r>
              <a:rPr lang="en-US" strike="sngStrike" dirty="0" err="1" smtClean="0"/>
              <a:t>mr.free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4875" y="4393579"/>
            <a:ext cx="558412" cy="778516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5847" y="3845765"/>
            <a:ext cx="2973746" cy="691569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796013" y="4253351"/>
            <a:ext cx="2771144" cy="280171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1928" y="3614621"/>
            <a:ext cx="2973746" cy="691569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760226" y="4089267"/>
            <a:ext cx="2771144" cy="280171"/>
          </a:xfrm>
          <a:prstGeom prst="rect">
            <a:avLst/>
          </a:prstGeom>
        </p:spPr>
      </p:pic>
      <p:sp>
        <p:nvSpPr>
          <p:cNvPr id="37" name="Rectangle 36"/>
          <p:cNvSpPr/>
          <p:nvPr/>
        </p:nvSpPr>
        <p:spPr>
          <a:xfrm>
            <a:off x="11127300" y="141120"/>
            <a:ext cx="7725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Water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40353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3270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8853" y="1401723"/>
            <a:ext cx="1962150" cy="2600325"/>
          </a:xfrm>
          <a:prstGeom prst="rect">
            <a:avLst/>
          </a:prstGeom>
        </p:spPr>
      </p:pic>
      <p:pic>
        <p:nvPicPr>
          <p:cNvPr id="6" name="ttsMP3.com_VoiceText_2023-2-23_13_7_12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3248618" y="1401723"/>
            <a:ext cx="609600" cy="609600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 flipH="1">
            <a:off x="716096" y="0"/>
            <a:ext cx="11017" cy="66982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3745" y="187287"/>
            <a:ext cx="4812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</a:t>
            </a:r>
          </a:p>
          <a:p>
            <a:r>
              <a:rPr lang="en-US" dirty="0" smtClean="0"/>
              <a:t>FBI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49016" y="840036"/>
            <a:ext cx="3308607" cy="495980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949" y="840036"/>
            <a:ext cx="840138" cy="117128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9237" y="833617"/>
            <a:ext cx="942629" cy="117605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9841" y="5799843"/>
            <a:ext cx="926955" cy="92695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191951" y="3469896"/>
            <a:ext cx="21570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smtClean="0"/>
              <a:t>FEAR THE TREE, PILKI</a:t>
            </a:r>
          </a:p>
          <a:p>
            <a:r>
              <a:rPr lang="en-US" dirty="0" smtClean="0"/>
              <a:t>[x] no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1211" y="2047381"/>
            <a:ext cx="1910655" cy="1274433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1040534" y="325786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WATER</a:t>
            </a:r>
            <a:endParaRPr lang="en-US" b="1" dirty="0"/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908242" y="5407378"/>
            <a:ext cx="7682602" cy="532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1041206" y="6118578"/>
            <a:ext cx="8373727" cy="282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11424356" y="5293199"/>
            <a:ext cx="7676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10780889" y="6118578"/>
            <a:ext cx="1320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3687" y="4556125"/>
            <a:ext cx="2867025" cy="1590675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4640" y="890780"/>
            <a:ext cx="1259431" cy="1259431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10668351" y="2150211"/>
            <a:ext cx="15849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smtClean="0"/>
              <a:t>Phil(</a:t>
            </a:r>
            <a:r>
              <a:rPr lang="en-US" strike="sngStrike" dirty="0" err="1" smtClean="0"/>
              <a:t>Int.ipx</a:t>
            </a:r>
            <a:r>
              <a:rPr lang="en-US" strike="sngStrike" dirty="0" smtClean="0"/>
              <a:t>)</a:t>
            </a:r>
          </a:p>
          <a:p>
            <a:r>
              <a:rPr lang="en-US" dirty="0" smtClean="0"/>
              <a:t>Pizza Password</a:t>
            </a:r>
          </a:p>
          <a:p>
            <a:r>
              <a:rPr lang="en-US" dirty="0" smtClean="0"/>
              <a:t>Uncle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908242" y="4490"/>
            <a:ext cx="32112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Ibm.daimler.nonPoliceDEA</a:t>
            </a:r>
            <a:r>
              <a:rPr lang="en-US" dirty="0" smtClean="0"/>
              <a:t>(</a:t>
            </a:r>
            <a:r>
              <a:rPr lang="en-US" strike="sngStrike" dirty="0" smtClean="0"/>
              <a:t>high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86789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3270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>
          <a:xfrm flipH="1">
            <a:off x="716096" y="0"/>
            <a:ext cx="11017" cy="66982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3745" y="187287"/>
            <a:ext cx="4812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</a:t>
            </a:r>
          </a:p>
          <a:p>
            <a:r>
              <a:rPr lang="en-US" dirty="0" smtClean="0"/>
              <a:t>FBI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5225" y="1875640"/>
            <a:ext cx="1028571" cy="157142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318933" y="1023442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 smtClean="0"/>
              <a:t>nonPoliceCalifornaiNA</a:t>
            </a:r>
            <a:r>
              <a:rPr lang="en-US" dirty="0" smtClean="0"/>
              <a:t>(</a:t>
            </a:r>
            <a:r>
              <a:rPr lang="en-US" strike="sngStrike" dirty="0" err="1" smtClean="0"/>
              <a:t>apple,Atari</a:t>
            </a:r>
            <a:r>
              <a:rPr lang="en-US" dirty="0" smtClean="0"/>
              <a:t>)</a:t>
            </a:r>
          </a:p>
          <a:p>
            <a:r>
              <a:rPr lang="en-US" sz="1000" strike="sngStrike" dirty="0" smtClean="0"/>
              <a:t>I will </a:t>
            </a:r>
            <a:r>
              <a:rPr lang="en-US" sz="1000" strike="sngStrike" dirty="0" err="1" smtClean="0"/>
              <a:t>puth</a:t>
            </a:r>
            <a:r>
              <a:rPr lang="en-US" sz="1000" strike="sngStrike" dirty="0" smtClean="0"/>
              <a:t> </a:t>
            </a:r>
            <a:r>
              <a:rPr lang="en-US" sz="1000" strike="sngStrike" dirty="0" err="1" smtClean="0"/>
              <a:t>garbae</a:t>
            </a:r>
            <a:r>
              <a:rPr lang="en-US" sz="1000" strike="sngStrike" dirty="0" smtClean="0"/>
              <a:t> in your can</a:t>
            </a:r>
            <a:endParaRPr lang="en-US" sz="1000" strike="sngStrike" dirty="0"/>
          </a:p>
        </p:txBody>
      </p:sp>
      <p:sp>
        <p:nvSpPr>
          <p:cNvPr id="8" name="Rectangle 7"/>
          <p:cNvSpPr/>
          <p:nvPr/>
        </p:nvSpPr>
        <p:spPr>
          <a:xfrm>
            <a:off x="3202195" y="3757892"/>
            <a:ext cx="3288914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i</a:t>
            </a:r>
            <a:r>
              <a:rPr lang="en-US" dirty="0" err="1" smtClean="0"/>
              <a:t>px</a:t>
            </a:r>
            <a:endParaRPr lang="en-US" dirty="0" smtClean="0"/>
          </a:p>
          <a:p>
            <a:r>
              <a:rPr lang="en-US" dirty="0" err="1" smtClean="0"/>
              <a:t>nonPolizeiDeutshcNA</a:t>
            </a:r>
            <a:endParaRPr lang="en-US" dirty="0" smtClean="0"/>
          </a:p>
          <a:p>
            <a:r>
              <a:rPr lang="en-US" strike="sngStrike" dirty="0" smtClean="0"/>
              <a:t>I want </a:t>
            </a:r>
            <a:r>
              <a:rPr lang="en-US" strike="sngStrike" dirty="0" err="1" smtClean="0"/>
              <a:t>ot</a:t>
            </a:r>
            <a:r>
              <a:rPr lang="en-US" strike="sngStrike" dirty="0" smtClean="0"/>
              <a:t> the </a:t>
            </a:r>
            <a:r>
              <a:rPr lang="en-US" strike="sngStrike" dirty="0" err="1" smtClean="0"/>
              <a:t>garbabe</a:t>
            </a:r>
            <a:r>
              <a:rPr lang="en-US" strike="sngStrike" dirty="0" smtClean="0"/>
              <a:t> in your can</a:t>
            </a:r>
          </a:p>
          <a:p>
            <a:r>
              <a:rPr lang="en-US" dirty="0" smtClean="0"/>
              <a:t>Daimler ag</a:t>
            </a:r>
          </a:p>
          <a:p>
            <a:endParaRPr lang="en-US" dirty="0"/>
          </a:p>
          <a:p>
            <a:r>
              <a:rPr lang="en-US" dirty="0" smtClean="0"/>
              <a:t>Phil(</a:t>
            </a:r>
            <a:r>
              <a:rPr lang="en-US" dirty="0" err="1" smtClean="0"/>
              <a:t>King.Worms</a:t>
            </a:r>
            <a:r>
              <a:rPr lang="en-US" dirty="0" smtClean="0"/>
              <a:t> ; </a:t>
            </a:r>
            <a:r>
              <a:rPr lang="en-US" dirty="0" err="1" smtClean="0"/>
              <a:t>magets</a:t>
            </a:r>
            <a:r>
              <a:rPr lang="en-US" dirty="0" smtClean="0"/>
              <a:t>)</a:t>
            </a:r>
          </a:p>
          <a:p>
            <a:r>
              <a:rPr lang="en-US" strike="sngStrike" dirty="0" err="1" smtClean="0"/>
              <a:t>Garabhce</a:t>
            </a:r>
            <a:r>
              <a:rPr lang="en-US" strike="sngStrike" dirty="0" smtClean="0"/>
              <a:t> cans Kim Katy</a:t>
            </a:r>
          </a:p>
          <a:p>
            <a:endParaRPr lang="en-US" strike="sngStrike" dirty="0" smtClean="0"/>
          </a:p>
        </p:txBody>
      </p:sp>
      <p:sp>
        <p:nvSpPr>
          <p:cNvPr id="24" name="Rectangle 23"/>
          <p:cNvSpPr/>
          <p:nvPr/>
        </p:nvSpPr>
        <p:spPr>
          <a:xfrm>
            <a:off x="11127300" y="141120"/>
            <a:ext cx="7725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Water</a:t>
            </a:r>
            <a:endParaRPr lang="en-US" b="1" dirty="0"/>
          </a:p>
        </p:txBody>
      </p:sp>
      <p:sp>
        <p:nvSpPr>
          <p:cNvPr id="9" name="Rectangle 8"/>
          <p:cNvSpPr/>
          <p:nvPr/>
        </p:nvSpPr>
        <p:spPr>
          <a:xfrm>
            <a:off x="908242" y="141120"/>
            <a:ext cx="32112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ibm.daimler.nonPoliceDEA</a:t>
            </a:r>
            <a:r>
              <a:rPr lang="en-US" dirty="0" smtClean="0"/>
              <a:t>(</a:t>
            </a:r>
            <a:r>
              <a:rPr lang="en-US" strike="sngStrike" dirty="0" smtClean="0"/>
              <a:t>high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60041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>
          <a:xfrm flipH="1">
            <a:off x="716096" y="0"/>
            <a:ext cx="11017" cy="66982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3745" y="187287"/>
            <a:ext cx="4812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</a:t>
            </a:r>
          </a:p>
          <a:p>
            <a:r>
              <a:rPr lang="en-US" dirty="0" smtClean="0"/>
              <a:t>FBI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0881" y="1040255"/>
            <a:ext cx="840138" cy="117128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446709" y="4134260"/>
            <a:ext cx="30569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 can </a:t>
            </a:r>
            <a:r>
              <a:rPr lang="en-US" b="1" dirty="0" smtClean="0"/>
              <a:t>build</a:t>
            </a:r>
            <a:r>
              <a:rPr lang="en-US" dirty="0" smtClean="0"/>
              <a:t> a cabin, I have book</a:t>
            </a:r>
          </a:p>
          <a:p>
            <a:r>
              <a:rPr lang="en-US" dirty="0" smtClean="0"/>
              <a:t>Where do I live?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618133" y="1806222"/>
            <a:ext cx="2136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Here a paint of cabin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8704" y="4533920"/>
            <a:ext cx="942629" cy="117605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970893" y="4474105"/>
            <a:ext cx="192892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Homelees</a:t>
            </a:r>
            <a:r>
              <a:rPr lang="en-US" dirty="0" smtClean="0"/>
              <a:t> </a:t>
            </a:r>
            <a:r>
              <a:rPr lang="en-US" dirty="0" err="1" smtClean="0"/>
              <a:t>Liason</a:t>
            </a:r>
            <a:r>
              <a:rPr lang="en-US" dirty="0" smtClean="0"/>
              <a:t>, </a:t>
            </a:r>
          </a:p>
          <a:p>
            <a:r>
              <a:rPr lang="en-US" dirty="0" smtClean="0"/>
              <a:t>Where will he go?</a:t>
            </a:r>
          </a:p>
        </p:txBody>
      </p:sp>
      <p:sp>
        <p:nvSpPr>
          <p:cNvPr id="6" name="Rectangle 5"/>
          <p:cNvSpPr/>
          <p:nvPr/>
        </p:nvSpPr>
        <p:spPr>
          <a:xfrm>
            <a:off x="11127300" y="141120"/>
            <a:ext cx="7725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Water</a:t>
            </a:r>
            <a:endParaRPr lang="en-US" b="1" dirty="0"/>
          </a:p>
        </p:txBody>
      </p:sp>
      <p:sp>
        <p:nvSpPr>
          <p:cNvPr id="15" name="Rectangle 14"/>
          <p:cNvSpPr/>
          <p:nvPr/>
        </p:nvSpPr>
        <p:spPr>
          <a:xfrm>
            <a:off x="775239" y="2621"/>
            <a:ext cx="32064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ibm.daimler.nonPoliceDEA</a:t>
            </a:r>
            <a:r>
              <a:rPr lang="en-US" dirty="0" smtClean="0"/>
              <a:t>(</a:t>
            </a:r>
            <a:r>
              <a:rPr lang="en-US" strike="sngStrike" dirty="0" smtClean="0"/>
              <a:t>high</a:t>
            </a:r>
            <a:r>
              <a:rPr lang="en-US" dirty="0" smtClean="0"/>
              <a:t>)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82380" y="5964683"/>
            <a:ext cx="3670507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nonPoliceCaliforniaNA</a:t>
            </a:r>
            <a:r>
              <a:rPr lang="en-US" dirty="0" smtClean="0"/>
              <a:t>(</a:t>
            </a:r>
            <a:r>
              <a:rPr lang="en-US" strike="sngStrike" dirty="0" err="1" smtClean="0"/>
              <a:t>apple,Atari</a:t>
            </a:r>
            <a:r>
              <a:rPr lang="en-US" dirty="0" smtClean="0"/>
              <a:t>)</a:t>
            </a:r>
          </a:p>
          <a:p>
            <a:r>
              <a:rPr lang="en-US" sz="1000" strike="sngStrike" dirty="0" smtClean="0"/>
              <a:t>I will </a:t>
            </a:r>
            <a:r>
              <a:rPr lang="en-US" sz="1000" strike="sngStrike" dirty="0" err="1" smtClean="0"/>
              <a:t>puth</a:t>
            </a:r>
            <a:r>
              <a:rPr lang="en-US" sz="1000" strike="sngStrike" dirty="0" smtClean="0"/>
              <a:t> </a:t>
            </a:r>
            <a:r>
              <a:rPr lang="en-US" sz="1000" strike="sngStrike" dirty="0" err="1" smtClean="0"/>
              <a:t>garbae</a:t>
            </a:r>
            <a:r>
              <a:rPr lang="en-US" sz="1000" strike="sngStrike" dirty="0" smtClean="0"/>
              <a:t> in your can (</a:t>
            </a:r>
            <a:r>
              <a:rPr lang="en-US" sz="1000" strike="sngStrike" dirty="0" err="1" smtClean="0"/>
              <a:t>tim</a:t>
            </a:r>
            <a:r>
              <a:rPr lang="en-US" sz="1000" strike="sngStrike" dirty="0" smtClean="0"/>
              <a:t>)</a:t>
            </a:r>
          </a:p>
          <a:p>
            <a:r>
              <a:rPr lang="en-US" sz="1000" strike="sngStrike" dirty="0" err="1" smtClean="0"/>
              <a:t>Ciscomontoring</a:t>
            </a:r>
            <a:r>
              <a:rPr lang="en-US" sz="1000" strike="sngStrike" dirty="0" smtClean="0"/>
              <a:t> </a:t>
            </a:r>
            <a:r>
              <a:rPr lang="en-US" sz="1000" strike="sngStrike" dirty="0" err="1" smtClean="0"/>
              <a:t>appdyancmie</a:t>
            </a:r>
            <a:r>
              <a:rPr lang="en-US" sz="1000" strike="sngStrike" dirty="0" smtClean="0"/>
              <a:t>( </a:t>
            </a:r>
            <a:r>
              <a:rPr lang="en-US" sz="1000" strike="sngStrike" dirty="0" err="1" smtClean="0"/>
              <a:t>tshirt</a:t>
            </a:r>
            <a:r>
              <a:rPr lang="en-US" sz="1000" strike="sngStrike" dirty="0" smtClean="0"/>
              <a:t>)</a:t>
            </a:r>
            <a:endParaRPr lang="en-US" sz="1000" strike="sngStrike" dirty="0"/>
          </a:p>
        </p:txBody>
      </p:sp>
      <p:sp>
        <p:nvSpPr>
          <p:cNvPr id="17" name="Down Arrow 16"/>
          <p:cNvSpPr/>
          <p:nvPr/>
        </p:nvSpPr>
        <p:spPr>
          <a:xfrm rot="10800000">
            <a:off x="908242" y="522165"/>
            <a:ext cx="2754489" cy="51878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507" y="2555377"/>
            <a:ext cx="3048000" cy="150495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816051" y="2243358"/>
            <a:ext cx="1562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CLOCK(</a:t>
            </a:r>
            <a:r>
              <a:rPr lang="en-US" b="1" strike="sngStrike" dirty="0" smtClean="0"/>
              <a:t>quartz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8878704" y="5964683"/>
            <a:ext cx="626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Gary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3186865" y="443307"/>
            <a:ext cx="7056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1965 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5241350" y="371953"/>
            <a:ext cx="7056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2000 </a:t>
            </a:r>
            <a:endParaRPr lang="en-US" dirty="0"/>
          </a:p>
        </p:txBody>
      </p:sp>
      <p:cxnSp>
        <p:nvCxnSpPr>
          <p:cNvPr id="24" name="Straight Connector 23"/>
          <p:cNvCxnSpPr/>
          <p:nvPr/>
        </p:nvCxnSpPr>
        <p:spPr>
          <a:xfrm>
            <a:off x="5147733" y="371953"/>
            <a:ext cx="49154" cy="63263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137805" y="325786"/>
            <a:ext cx="48040" cy="21022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3259743" y="4210539"/>
            <a:ext cx="0" cy="17156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3259743" y="6303237"/>
            <a:ext cx="0" cy="4999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754619" y="478027"/>
            <a:ext cx="7056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2016 </a:t>
            </a:r>
            <a:endParaRPr lang="en-US" dirty="0"/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5254" y="1046480"/>
            <a:ext cx="796842" cy="1110925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3251456" y="677148"/>
            <a:ext cx="1873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Foster City Library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85786" y="1046480"/>
            <a:ext cx="1718520" cy="1181968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8761" y="1057161"/>
            <a:ext cx="840138" cy="1171287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94765" y="3067027"/>
            <a:ext cx="1718520" cy="1181968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36051" y="3067027"/>
            <a:ext cx="895007" cy="1104773"/>
          </a:xfrm>
          <a:prstGeom prst="rect">
            <a:avLst/>
          </a:prstGeom>
        </p:spPr>
      </p:pic>
      <p:sp>
        <p:nvSpPr>
          <p:cNvPr id="41" name="Rectangle 40"/>
          <p:cNvSpPr/>
          <p:nvPr/>
        </p:nvSpPr>
        <p:spPr>
          <a:xfrm>
            <a:off x="3283039" y="2163976"/>
            <a:ext cx="7056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2000 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3251456" y="2634019"/>
            <a:ext cx="20039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Santa</a:t>
            </a:r>
            <a:r>
              <a:rPr lang="en-US" dirty="0" smtClean="0"/>
              <a:t> Cruz, Library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07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638" y="739757"/>
            <a:ext cx="2869991" cy="3803435"/>
          </a:xfrm>
          <a:prstGeom prst="rect">
            <a:avLst/>
          </a:prstGeom>
        </p:spPr>
      </p:pic>
      <p:pic>
        <p:nvPicPr>
          <p:cNvPr id="6" name="ttsMP3.com_VoiceText_2023-2-23_13_7_12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3735386" y="739757"/>
            <a:ext cx="609600" cy="609600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 flipH="1">
            <a:off x="716096" y="0"/>
            <a:ext cx="11017" cy="66982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3745" y="187287"/>
            <a:ext cx="4812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</a:t>
            </a:r>
          </a:p>
          <a:p>
            <a:r>
              <a:rPr lang="en-US" dirty="0" smtClean="0"/>
              <a:t>FBI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7960" y="739757"/>
            <a:ext cx="5879463" cy="587946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257960" y="88802"/>
            <a:ext cx="6391430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Mathais:34, I tried Phil many </a:t>
            </a:r>
            <a:r>
              <a:rPr lang="en-US" dirty="0" err="1" smtClean="0"/>
              <a:t>tims</a:t>
            </a:r>
            <a:r>
              <a:rPr lang="en-US" dirty="0" smtClean="0"/>
              <a:t> with </a:t>
            </a:r>
            <a:r>
              <a:rPr lang="en-US" dirty="0" err="1" smtClean="0"/>
              <a:t>Atomboms</a:t>
            </a:r>
            <a:r>
              <a:rPr lang="en-US" dirty="0" smtClean="0"/>
              <a:t> and Kim Jun Un</a:t>
            </a:r>
          </a:p>
          <a:p>
            <a:r>
              <a:rPr lang="en-US" dirty="0" smtClean="0"/>
              <a:t>As well as gave many drugs to your family.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I kill many </a:t>
            </a:r>
            <a:r>
              <a:rPr lang="en-US" dirty="0" err="1" smtClean="0">
                <a:solidFill>
                  <a:schemeClr val="bg1"/>
                </a:solidFill>
              </a:rPr>
              <a:t>poeople</a:t>
            </a:r>
            <a:endParaRPr lang="en-US" dirty="0"/>
          </a:p>
          <a:p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Wolfgang von </a:t>
            </a:r>
            <a:r>
              <a:rPr lang="en-US" dirty="0" err="1" smtClean="0"/>
              <a:t>Geoteh</a:t>
            </a:r>
            <a:r>
              <a:rPr lang="en-US" dirty="0" smtClean="0"/>
              <a:t> Lux</a:t>
            </a:r>
          </a:p>
          <a:p>
            <a:r>
              <a:rPr lang="en-US" dirty="0"/>
              <a:t>	</a:t>
            </a:r>
            <a:r>
              <a:rPr lang="en-US" dirty="0" smtClean="0"/>
              <a:t>	1987 </a:t>
            </a:r>
          </a:p>
          <a:p>
            <a:r>
              <a:rPr lang="en-US" dirty="0" smtClean="0"/>
              <a:t>And gave children drugs, killed </a:t>
            </a:r>
            <a:r>
              <a:rPr lang="en-US" dirty="0" err="1" smtClean="0"/>
              <a:t>Kryal</a:t>
            </a:r>
            <a:r>
              <a:rPr lang="en-US" dirty="0" smtClean="0"/>
              <a:t> Fisher</a:t>
            </a:r>
          </a:p>
          <a:p>
            <a:r>
              <a:rPr lang="en-US" dirty="0"/>
              <a:t>	</a:t>
            </a:r>
            <a:r>
              <a:rPr lang="en-US" dirty="0" smtClean="0"/>
              <a:t>for WWI </a:t>
            </a:r>
            <a:r>
              <a:rPr lang="en-US" dirty="0" err="1" smtClean="0"/>
              <a:t>german</a:t>
            </a:r>
            <a:r>
              <a:rPr lang="en-US" dirty="0" smtClean="0"/>
              <a:t> empire</a:t>
            </a:r>
          </a:p>
          <a:p>
            <a:r>
              <a:rPr lang="en-US" dirty="0"/>
              <a:t>	</a:t>
            </a:r>
            <a:r>
              <a:rPr lang="en-US" dirty="0" smtClean="0"/>
              <a:t>in 2013</a:t>
            </a:r>
          </a:p>
          <a:p>
            <a:r>
              <a:rPr lang="en-US" dirty="0" smtClean="0"/>
              <a:t>		I sold IBM</a:t>
            </a:r>
          </a:p>
          <a:p>
            <a:r>
              <a:rPr lang="en-US" dirty="0"/>
              <a:t>	</a:t>
            </a:r>
            <a:r>
              <a:rPr lang="en-US" dirty="0" smtClean="0"/>
              <a:t>	a used car.</a:t>
            </a:r>
          </a:p>
          <a:p>
            <a:r>
              <a:rPr lang="en-US" dirty="0"/>
              <a:t>	</a:t>
            </a:r>
            <a:r>
              <a:rPr lang="en-US" dirty="0" smtClean="0"/>
              <a:t>	and was fired</a:t>
            </a:r>
          </a:p>
          <a:p>
            <a:r>
              <a:rPr lang="en-US" dirty="0"/>
              <a:t>	</a:t>
            </a:r>
            <a:r>
              <a:rPr lang="en-US" dirty="0" smtClean="0"/>
              <a:t>	as IBM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1821" y="411968"/>
            <a:ext cx="3340179" cy="4656744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 rot="5400000">
            <a:off x="2468024" y="867608"/>
            <a:ext cx="7261362" cy="55261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462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3270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317</Words>
  <Application>Microsoft Office PowerPoint</Application>
  <PresentationFormat>Widescreen</PresentationFormat>
  <Paragraphs>113</Paragraphs>
  <Slides>11</Slides>
  <Notes>0</Notes>
  <HiddenSlides>0</HiddenSlides>
  <MMClips>6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Tarrant County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User_Kiosk_LL_Public</dc:creator>
  <cp:lastModifiedBy>User_Kiosk_LL_Public</cp:lastModifiedBy>
  <cp:revision>14</cp:revision>
  <dcterms:created xsi:type="dcterms:W3CDTF">2023-02-23T19:08:31Z</dcterms:created>
  <dcterms:modified xsi:type="dcterms:W3CDTF">2023-02-23T20:59:31Z</dcterms:modified>
</cp:coreProperties>
</file>