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0C1-9A93-44E5-B445-04F5F11F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D25FA-EB52-43C0-B8CB-B6EEEA65E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A7F0-1239-42CB-ADFD-4494F612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A8FC-A290-4288-B5FE-19F3473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FE74-D10A-4418-8062-4C9F9CB1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C307-FD18-4D2D-9103-D6B22369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A125-E60B-446F-909F-060E82DD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29F2-86CC-43C1-B014-DE5BD8B9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5E4-0D2A-4AB2-A479-03C7E46D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4612-EE3F-4091-838B-F54B5174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D4BCA-BBF8-409D-953E-D3E1F140D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BD28B-298E-4343-B8CD-EAF41C14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8D7B-AD29-497F-A19D-C5185762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CCEA-730F-4241-88AF-65B3F685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3362-F81B-404D-9525-D83512E6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3ABE-958B-4F17-8DBB-20043ABD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505E-9DA1-4F7B-B632-571E1887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2E26-6BCB-4F1E-B207-4525C644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5B84A-E18B-4D3A-B8CA-5D6C1EFA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E640-5175-4E4E-927A-F878B07D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E50A-F608-485F-A07E-71610C0A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B549-2190-4708-9121-C73E3D7A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F291-B89C-4155-B9CA-FFB97DD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AF25-FBD0-43D9-922C-C604E004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E4CA-ECD5-4D22-B71A-F6992FD9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575C-9A3E-4FA8-9723-D2C90C4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0591-EB9F-4453-8248-8DD9F732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C3E5-7815-495B-988C-2B9AFEF5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40AF-CCA7-4083-AFEA-205BC62A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E990-9F59-4C60-AD33-403ADA6A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8E0AC-3F74-4A36-BC91-B5A3B3D5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5852-9AAC-4951-8CCB-276FB2CD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2516-796F-4538-9FC5-E30C26A4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2055-8D4C-42C6-B146-18219CFC4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3DA5E-49F3-4A57-931E-BD12986B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DD083-0E0E-4A74-9FAE-59719FA34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E7717-759F-4EC6-9349-AE180855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73291-060D-47E4-82A5-016B7257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362F4-2A4C-40CF-8079-B880C4D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3DBD-382D-4883-9518-051505C8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6E2FC-7EC7-4977-963D-F3D578DA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44CAA-B77B-4502-9380-88228BB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A4F75-20B6-4DAC-AD40-3012F5EE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1F665-6F0D-463D-B673-DE8B5F38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957C8-B34F-45B5-B9D4-71DE745B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99258-0258-40DC-95D0-D66292AD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5E8-8B85-48B2-A804-DF0D01F8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FB3B-89DA-44A1-82F4-E701A5C0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3E22D-FD05-4BA4-9433-43133A44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3FE6-15FD-4950-A92A-4B296B4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ADCDA-9BAB-4A63-9725-94C9821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FF4D-EBF7-405F-8528-5B6ABC14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0214-4E4B-4745-AAA7-A6F34ADD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E0120-88EF-4F42-99DC-D669B4F9D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6EDDC-BEE3-4C6E-A14E-16055855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C973-419C-4024-A262-A8BC4A0A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F1EB-B8AF-4C73-9AF1-7A5527E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E717-BB8D-44F7-9822-55C7849C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C894C-2019-4017-9D17-86120DD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79C8-FFF6-4168-B864-B0EA2830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E907-C822-47F9-9B93-EC95240E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5542-0946-4AE5-B038-79226394839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794B-C9A3-44E2-B02F-0BF3FB53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7CC2E-A896-4B3F-A74B-606D72933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2DC0-A0CB-433B-91A6-9AA85B5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12" Type="http://schemas.openxmlformats.org/officeDocument/2006/relationships/image" Target="../media/image25.png"/><Relationship Id="rId17" Type="http://schemas.openxmlformats.org/officeDocument/2006/relationships/image" Target="../media/image30.jp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g"/><Relationship Id="rId5" Type="http://schemas.openxmlformats.org/officeDocument/2006/relationships/image" Target="../media/image18.png"/><Relationship Id="rId15" Type="http://schemas.openxmlformats.org/officeDocument/2006/relationships/image" Target="../media/image28.jp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66" y="2373534"/>
            <a:ext cx="1962150" cy="3581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47440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C00CBB-5451-4442-9C9F-E4DA9C24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28" y="1866498"/>
            <a:ext cx="196215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C56317-31D7-4392-86B6-F173BEC971A6}"/>
              </a:ext>
            </a:extLst>
          </p:cNvPr>
          <p:cNvSpPr txBox="1"/>
          <p:nvPr/>
        </p:nvSpPr>
        <p:spPr>
          <a:xfrm>
            <a:off x="10502900" y="45720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Rheinauer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DDEEE-40BD-413D-921C-66CAE7DF8FEE}"/>
              </a:ext>
            </a:extLst>
          </p:cNvPr>
          <p:cNvSpPr txBox="1"/>
          <p:nvPr/>
        </p:nvSpPr>
        <p:spPr>
          <a:xfrm>
            <a:off x="10807700" y="381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1996/7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FD68C-8685-418D-B38D-267629F7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81" y="1125537"/>
            <a:ext cx="2095238" cy="193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560FB-2206-4964-9C08-64C1D07167B6}"/>
              </a:ext>
            </a:extLst>
          </p:cNvPr>
          <p:cNvSpPr txBox="1"/>
          <p:nvPr/>
        </p:nvSpPr>
        <p:spPr>
          <a:xfrm>
            <a:off x="450981" y="3337466"/>
            <a:ext cx="86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Tutor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8A8A0E-8A7F-4854-BCF6-C21AC6658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488" y="1949281"/>
            <a:ext cx="876384" cy="920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0651C-58B9-4B97-B57E-168639E25278}"/>
              </a:ext>
            </a:extLst>
          </p:cNvPr>
          <p:cNvSpPr txBox="1"/>
          <p:nvPr/>
        </p:nvSpPr>
        <p:spPr>
          <a:xfrm>
            <a:off x="10879033" y="2945324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1988 Apple II</a:t>
            </a:r>
          </a:p>
          <a:p>
            <a:r>
              <a:rPr lang="en-US" sz="1100" b="1" dirty="0"/>
              <a:t>1998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B3BDA6-CF03-45DE-B1F2-65640D7EE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00037" y="1866498"/>
            <a:ext cx="597107" cy="9204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B68394-C6F9-4696-BCF0-95969C0E4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48" y="3395279"/>
            <a:ext cx="876384" cy="920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7E03CB-FAE1-4E43-A14C-5F2F00931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26" y="3081265"/>
            <a:ext cx="770810" cy="1147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8E70BB-4AFE-45FE-A850-07B503182411}"/>
              </a:ext>
            </a:extLst>
          </p:cNvPr>
          <p:cNvSpPr txBox="1"/>
          <p:nvPr/>
        </p:nvSpPr>
        <p:spPr>
          <a:xfrm>
            <a:off x="11148910" y="5452129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1988 Mac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648ADD-543D-4ED9-8941-1E20F971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04346" y="4641991"/>
            <a:ext cx="597107" cy="9204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7B3D37-F0E2-49CB-88B5-D48C5651E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48" y="4560414"/>
            <a:ext cx="876384" cy="9204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99E856-DDD8-429E-93F9-E1CD8018F74A}"/>
              </a:ext>
            </a:extLst>
          </p:cNvPr>
          <p:cNvSpPr txBox="1"/>
          <p:nvPr/>
        </p:nvSpPr>
        <p:spPr>
          <a:xfrm>
            <a:off x="11051127" y="436761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1988 Apple II</a:t>
            </a:r>
          </a:p>
        </p:txBody>
      </p:sp>
    </p:spTree>
    <p:extLst>
      <p:ext uri="{BB962C8B-B14F-4D97-AF65-F5344CB8AC3E}">
        <p14:creationId xmlns:p14="http://schemas.microsoft.com/office/powerpoint/2010/main" val="425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B17441-1E8F-4266-82D5-FC90D8CC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66" y="2741834"/>
            <a:ext cx="1962150" cy="3581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7731A-899B-476B-B7D1-F9B47BFACB2D}"/>
              </a:ext>
            </a:extLst>
          </p:cNvPr>
          <p:cNvSpPr txBox="1"/>
          <p:nvPr/>
        </p:nvSpPr>
        <p:spPr>
          <a:xfrm>
            <a:off x="6438436" y="471042"/>
            <a:ext cx="91053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Mr. </a:t>
            </a:r>
            <a:r>
              <a:rPr lang="en-US" sz="6000" b="1" dirty="0" err="1"/>
              <a:t>PaintCastle</a:t>
            </a:r>
            <a:endParaRPr lang="en-US" sz="6000" b="1" dirty="0"/>
          </a:p>
          <a:p>
            <a:r>
              <a:rPr lang="en-US" sz="6000" b="1" dirty="0"/>
              <a:t>			WWI.G.E.D teacher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4CC76-2FF8-4CA0-BC11-B757E831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95" y="1486705"/>
            <a:ext cx="1507927" cy="4647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8F379-B140-4D9B-A688-14C5BFC7E75E}"/>
              </a:ext>
            </a:extLst>
          </p:cNvPr>
          <p:cNvSpPr txBox="1"/>
          <p:nvPr/>
        </p:nvSpPr>
        <p:spPr>
          <a:xfrm>
            <a:off x="10292121" y="377567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Rudolf-Diesel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CF556-3557-40DD-98F6-85EB5BCC1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630" y="392134"/>
            <a:ext cx="2095238" cy="1933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8B3012-23E7-4A7C-B51A-3DEF209B1FDC}"/>
              </a:ext>
            </a:extLst>
          </p:cNvPr>
          <p:cNvSpPr/>
          <p:nvPr/>
        </p:nvSpPr>
        <p:spPr>
          <a:xfrm>
            <a:off x="3719508" y="272534"/>
            <a:ext cx="692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6EC9B-6022-4D52-8258-35116FFB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5868" y="4800600"/>
            <a:ext cx="882915" cy="1611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481B3D-E4A8-4601-9569-FBFB9E92E1AA}"/>
              </a:ext>
            </a:extLst>
          </p:cNvPr>
          <p:cNvSpPr txBox="1"/>
          <p:nvPr/>
        </p:nvSpPr>
        <p:spPr>
          <a:xfrm>
            <a:off x="419100" y="4267200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610555-F2C4-4BC8-859A-1285E440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94364" y="4711700"/>
            <a:ext cx="882915" cy="1611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529D03-3742-4700-8B97-85117FBFC724}"/>
              </a:ext>
            </a:extLst>
          </p:cNvPr>
          <p:cNvSpPr txBox="1"/>
          <p:nvPr/>
        </p:nvSpPr>
        <p:spPr>
          <a:xfrm>
            <a:off x="1236677" y="4267200"/>
            <a:ext cx="62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Enzo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03A999-4B07-433D-8B72-6F22E2E0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47427" y="4680391"/>
            <a:ext cx="882915" cy="1611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F00B4D-D57F-43F1-B095-0CF21D1E935E}"/>
              </a:ext>
            </a:extLst>
          </p:cNvPr>
          <p:cNvSpPr txBox="1"/>
          <p:nvPr/>
        </p:nvSpPr>
        <p:spPr>
          <a:xfrm>
            <a:off x="2118929" y="4304784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Antonio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8E7999-8725-410C-90FF-3760372B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58" y="3111165"/>
            <a:ext cx="1075038" cy="991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FC1B29-7584-40BC-9C84-CFD27CCF9C46}"/>
              </a:ext>
            </a:extLst>
          </p:cNvPr>
          <p:cNvSpPr txBox="1"/>
          <p:nvPr/>
        </p:nvSpPr>
        <p:spPr>
          <a:xfrm>
            <a:off x="385739" y="2659799"/>
            <a:ext cx="92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Dell Eye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749F0C-C8E6-4704-8A5D-78ADF8BC2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667" y="3031569"/>
            <a:ext cx="2721531" cy="2721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2B7EBB-6A4C-4558-B07A-85CA7864F745}"/>
              </a:ext>
            </a:extLst>
          </p:cNvPr>
          <p:cNvSpPr txBox="1"/>
          <p:nvPr/>
        </p:nvSpPr>
        <p:spPr>
          <a:xfrm>
            <a:off x="9620269" y="2372502"/>
            <a:ext cx="164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PaintCastle</a:t>
            </a:r>
            <a:r>
              <a:rPr lang="en-US" dirty="0"/>
              <a:t> </a:t>
            </a:r>
          </a:p>
          <a:p>
            <a:r>
              <a:rPr lang="en-US" dirty="0"/>
              <a:t>IBM Moped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520433-8F7F-479C-A6C6-F13E8F114B09}"/>
              </a:ext>
            </a:extLst>
          </p:cNvPr>
          <p:cNvSpPr txBox="1"/>
          <p:nvPr/>
        </p:nvSpPr>
        <p:spPr>
          <a:xfrm>
            <a:off x="2478142" y="2445067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 License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34ACC5-2E46-4FA9-A8B0-FA3B6CBB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340" y="2814399"/>
            <a:ext cx="1504950" cy="1076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B7044A-CAAD-4723-AE90-E4E24AAD44D5}"/>
              </a:ext>
            </a:extLst>
          </p:cNvPr>
          <p:cNvSpPr txBox="1"/>
          <p:nvPr/>
        </p:nvSpPr>
        <p:spPr>
          <a:xfrm>
            <a:off x="9620269" y="5740627"/>
            <a:ext cx="182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Soul, Pep, Speed!</a:t>
            </a:r>
          </a:p>
          <a:p>
            <a:r>
              <a:rPr lang="en-US" b="1" i="1" dirty="0" err="1"/>
              <a:t>Extasa</a:t>
            </a:r>
            <a:r>
              <a:rPr lang="en-US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6287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5F6F93B-CE43-4209-B3A3-1AF1DAB82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66" y="2754534"/>
            <a:ext cx="1962150" cy="3581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FE59CC-8787-40FC-B4FF-05630E721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04" y="479668"/>
            <a:ext cx="3112259" cy="28717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0821EB-1236-4E67-9623-526AD31BB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58" y="812239"/>
            <a:ext cx="1659116" cy="11033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E8EBF4-0A4B-4194-BBD1-92FA5B58F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309171"/>
            <a:ext cx="2279650" cy="15185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114F834-F6D6-4C9F-90A6-7F40C5824EE6}"/>
              </a:ext>
            </a:extLst>
          </p:cNvPr>
          <p:cNvSpPr txBox="1"/>
          <p:nvPr/>
        </p:nvSpPr>
        <p:spPr>
          <a:xfrm>
            <a:off x="406400" y="5827712"/>
            <a:ext cx="315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Football Townhouse pants</a:t>
            </a:r>
          </a:p>
          <a:p>
            <a:r>
              <a:rPr lang="en-US" dirty="0" err="1"/>
              <a:t>Ibm.dameirl.glu.chair</a:t>
            </a:r>
            <a:r>
              <a:rPr lang="en-US" dirty="0"/>
              <a:t>: football</a:t>
            </a:r>
          </a:p>
          <a:p>
            <a:r>
              <a:rPr lang="en-US" dirty="0"/>
              <a:t>i.e. </a:t>
            </a:r>
            <a:r>
              <a:rPr lang="en-US" dirty="0" err="1"/>
              <a:t>nonPoliceDocumentsLogical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B500D-18BE-4C21-B1A3-3D3FEB5CA5BA}"/>
              </a:ext>
            </a:extLst>
          </p:cNvPr>
          <p:cNvSpPr txBox="1"/>
          <p:nvPr/>
        </p:nvSpPr>
        <p:spPr>
          <a:xfrm>
            <a:off x="917693" y="3365235"/>
            <a:ext cx="254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place in France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514F81-8F72-4898-A34E-1DF7743E2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228" y="3351434"/>
            <a:ext cx="1904762" cy="17238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2116E6-2F26-4EF4-AF77-41BAA6F833CA}"/>
              </a:ext>
            </a:extLst>
          </p:cNvPr>
          <p:cNvSpPr txBox="1"/>
          <p:nvPr/>
        </p:nvSpPr>
        <p:spPr>
          <a:xfrm>
            <a:off x="10502900" y="457200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Carl-Benz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4233F4-8F06-4AA9-86E7-C9E9D7CAEDD2}"/>
              </a:ext>
            </a:extLst>
          </p:cNvPr>
          <p:cNvSpPr txBox="1"/>
          <p:nvPr/>
        </p:nvSpPr>
        <p:spPr>
          <a:xfrm>
            <a:off x="151291" y="226367"/>
            <a:ext cx="3196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41.nonPoliceTRXLogical</a:t>
            </a:r>
          </a:p>
          <a:p>
            <a:r>
              <a:rPr lang="en-US" sz="2400" b="1" dirty="0"/>
              <a:t>      Joseph’s 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48D82-2936-4632-A8AF-7FE88F8690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6274" y="6181875"/>
            <a:ext cx="2273300" cy="437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C994E3-C531-47E5-9D74-C67E5E26EC20}"/>
              </a:ext>
            </a:extLst>
          </p:cNvPr>
          <p:cNvCxnSpPr>
            <a:cxnSpLocks/>
          </p:cNvCxnSpPr>
          <p:nvPr/>
        </p:nvCxnSpPr>
        <p:spPr>
          <a:xfrm>
            <a:off x="10193868" y="5637705"/>
            <a:ext cx="0" cy="76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5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66" y="2373534"/>
            <a:ext cx="1962150" cy="3581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13456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1ADE4-1221-40FA-9A90-6FEDD452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7" y="491164"/>
            <a:ext cx="5038725" cy="16954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6A464-629A-4B7A-A002-4BFFBBD4E0E5}"/>
              </a:ext>
            </a:extLst>
          </p:cNvPr>
          <p:cNvCxnSpPr>
            <a:cxnSpLocks/>
          </p:cNvCxnSpPr>
          <p:nvPr/>
        </p:nvCxnSpPr>
        <p:spPr>
          <a:xfrm>
            <a:off x="1435100" y="3543300"/>
            <a:ext cx="7731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069FCF-87CD-4C78-9B18-FB8D7256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46" y="3710842"/>
            <a:ext cx="848004" cy="1547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955631-972B-4169-8DE7-E555D181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46" y="5322948"/>
            <a:ext cx="848004" cy="154781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A40F2-A8F4-4640-9789-27385EA2077F}"/>
              </a:ext>
            </a:extLst>
          </p:cNvPr>
          <p:cNvCxnSpPr>
            <a:cxnSpLocks/>
          </p:cNvCxnSpPr>
          <p:nvPr/>
        </p:nvCxnSpPr>
        <p:spPr>
          <a:xfrm>
            <a:off x="1581148" y="5258655"/>
            <a:ext cx="7693481" cy="6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354B2-C7F6-4802-8759-60AF3F075B84}"/>
              </a:ext>
            </a:extLst>
          </p:cNvPr>
          <p:cNvSpPr txBox="1"/>
          <p:nvPr/>
        </p:nvSpPr>
        <p:spPr>
          <a:xfrm>
            <a:off x="970104" y="3859390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Monday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37E78-8AD7-49C4-A4CC-78A3620A920F}"/>
              </a:ext>
            </a:extLst>
          </p:cNvPr>
          <p:cNvSpPr txBox="1"/>
          <p:nvPr/>
        </p:nvSpPr>
        <p:spPr>
          <a:xfrm>
            <a:off x="979168" y="53449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Tuesday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A54C-067D-4EA1-B833-3FD4C4BBC00C}"/>
              </a:ext>
            </a:extLst>
          </p:cNvPr>
          <p:cNvSpPr/>
          <p:nvPr/>
        </p:nvSpPr>
        <p:spPr>
          <a:xfrm>
            <a:off x="6857359" y="543095"/>
            <a:ext cx="3253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\02-18-2023\WEB-INF\</a:t>
            </a:r>
            <a:r>
              <a:rPr lang="en-US" sz="1100" dirty="0" err="1"/>
              <a:t>src</a:t>
            </a:r>
            <a:r>
              <a:rPr lang="en-US" sz="1100" dirty="0"/>
              <a:t>\</a:t>
            </a:r>
            <a:r>
              <a:rPr lang="en-US" sz="1100" dirty="0" err="1"/>
              <a:t>marx</a:t>
            </a:r>
            <a:r>
              <a:rPr lang="en-US" sz="1100" dirty="0"/>
              <a:t>\</a:t>
            </a:r>
            <a:r>
              <a:rPr lang="en-US" sz="1100" dirty="0" err="1"/>
              <a:t>maxplank</a:t>
            </a:r>
            <a:r>
              <a:rPr lang="en-US" sz="1100" dirty="0"/>
              <a:t>\Daimler</a:t>
            </a:r>
          </a:p>
          <a:p>
            <a:r>
              <a:rPr lang="en-US" sz="1100" dirty="0"/>
              <a:t>\</a:t>
            </a:r>
            <a:r>
              <a:rPr lang="en-US" sz="1100" dirty="0" err="1"/>
              <a:t>ibm</a:t>
            </a:r>
            <a:r>
              <a:rPr lang="en-US" sz="1100" dirty="0"/>
              <a:t>\rational\</a:t>
            </a:r>
            <a:r>
              <a:rPr lang="en-US" sz="1100" dirty="0" err="1"/>
              <a:t>functionaltester</a:t>
            </a:r>
            <a:endParaRPr lang="en-US" sz="1100" dirty="0"/>
          </a:p>
          <a:p>
            <a:r>
              <a:rPr lang="en-US" sz="1100" dirty="0"/>
              <a:t>\</a:t>
            </a:r>
            <a:r>
              <a:rPr lang="en-US" sz="1100" dirty="0" err="1"/>
              <a:t>ibm</a:t>
            </a:r>
            <a:r>
              <a:rPr lang="en-US" sz="1100" dirty="0"/>
              <a:t>\rational\</a:t>
            </a:r>
            <a:r>
              <a:rPr lang="en-US" sz="1100" dirty="0" err="1"/>
              <a:t>performancetester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722BB-3D03-4D2F-8ACB-635F0A6BB76F}"/>
              </a:ext>
            </a:extLst>
          </p:cNvPr>
          <p:cNvSpPr/>
          <p:nvPr/>
        </p:nvSpPr>
        <p:spPr>
          <a:xfrm>
            <a:off x="1320800" y="3588386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23AC5-A10D-4424-BFCC-5EE456ADF152}"/>
              </a:ext>
            </a:extLst>
          </p:cNvPr>
          <p:cNvSpPr/>
          <p:nvPr/>
        </p:nvSpPr>
        <p:spPr>
          <a:xfrm>
            <a:off x="1112970" y="5240330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5322E-D418-4E42-96B4-3D36676A8354}"/>
              </a:ext>
            </a:extLst>
          </p:cNvPr>
          <p:cNvSpPr/>
          <p:nvPr/>
        </p:nvSpPr>
        <p:spPr>
          <a:xfrm>
            <a:off x="1581148" y="1445714"/>
            <a:ext cx="1227366" cy="644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2B98-4BFF-477D-8500-A542487F4B27}"/>
              </a:ext>
            </a:extLst>
          </p:cNvPr>
          <p:cNvSpPr/>
          <p:nvPr/>
        </p:nvSpPr>
        <p:spPr>
          <a:xfrm>
            <a:off x="1937356" y="1413252"/>
            <a:ext cx="1227366" cy="43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11400B-9357-47FD-B843-5210A564C8B2}"/>
              </a:ext>
            </a:extLst>
          </p:cNvPr>
          <p:cNvSpPr/>
          <p:nvPr/>
        </p:nvSpPr>
        <p:spPr>
          <a:xfrm>
            <a:off x="1981493" y="1678274"/>
            <a:ext cx="973812" cy="17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7E9445-0D3E-4B92-B0E6-FD6D65E004A7}"/>
              </a:ext>
            </a:extLst>
          </p:cNvPr>
          <p:cNvSpPr/>
          <p:nvPr/>
        </p:nvSpPr>
        <p:spPr>
          <a:xfrm>
            <a:off x="1595750" y="1143751"/>
            <a:ext cx="1973767" cy="179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DDAA0-E6EF-4430-BD83-25984F1C1850}"/>
              </a:ext>
            </a:extLst>
          </p:cNvPr>
          <p:cNvSpPr txBox="1"/>
          <p:nvPr/>
        </p:nvSpPr>
        <p:spPr>
          <a:xfrm>
            <a:off x="1320800" y="1332256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nonPoliceRTALogical</a:t>
            </a:r>
            <a:r>
              <a:rPr lang="en-US" sz="1000" dirty="0"/>
              <a:t>(Wife)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C1D27E-D8C3-488F-AFA1-A9500E412476}"/>
              </a:ext>
            </a:extLst>
          </p:cNvPr>
          <p:cNvSpPr txBox="1"/>
          <p:nvPr/>
        </p:nvSpPr>
        <p:spPr>
          <a:xfrm>
            <a:off x="1250266" y="1919117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nonPoliceRTALogical</a:t>
            </a:r>
            <a:r>
              <a:rPr lang="en-US" sz="1000" dirty="0"/>
              <a:t>(Lisa)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F9051-32AB-4B62-B3A6-91FDD81286C9}"/>
              </a:ext>
            </a:extLst>
          </p:cNvPr>
          <p:cNvSpPr txBox="1"/>
          <p:nvPr/>
        </p:nvSpPr>
        <p:spPr>
          <a:xfrm>
            <a:off x="1291326" y="1634277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nonPoliceRTALogical</a:t>
            </a:r>
            <a:r>
              <a:rPr lang="en-US" sz="1000" dirty="0"/>
              <a:t>(Amy)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6B1023-BB6C-4C6A-AF01-E4FFE338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91" y="3902582"/>
            <a:ext cx="848004" cy="2360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F39BA6-0D81-49A7-81B9-CAF5187C3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91" y="4771316"/>
            <a:ext cx="848004" cy="2360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266D9C1-74E7-46C4-B087-2F775060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681" y="4306907"/>
            <a:ext cx="848004" cy="236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0F32F3-310C-4B0A-8478-46A16564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85" y="5574273"/>
            <a:ext cx="848004" cy="2360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54E043-726E-4BA9-BD8B-B675423D1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485" y="6443007"/>
            <a:ext cx="848004" cy="2360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551DC8-8AE6-4DC6-900E-BA9141C9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175" y="5978598"/>
            <a:ext cx="848004" cy="2360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E41AC93-7BCD-47BF-830A-8DC7F67644B1}"/>
              </a:ext>
            </a:extLst>
          </p:cNvPr>
          <p:cNvSpPr/>
          <p:nvPr/>
        </p:nvSpPr>
        <p:spPr>
          <a:xfrm>
            <a:off x="7228114" y="3902582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BCECA-E459-46DF-8503-654FE90D9D4B}"/>
              </a:ext>
            </a:extLst>
          </p:cNvPr>
          <p:cNvSpPr/>
          <p:nvPr/>
        </p:nvSpPr>
        <p:spPr>
          <a:xfrm>
            <a:off x="7228114" y="4325389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E66FA-699C-4CCC-9BC0-3FEE184FE1D6}"/>
              </a:ext>
            </a:extLst>
          </p:cNvPr>
          <p:cNvSpPr/>
          <p:nvPr/>
        </p:nvSpPr>
        <p:spPr>
          <a:xfrm>
            <a:off x="7228114" y="4771316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2BBB3F-F20F-451A-B65B-2D3F30A0C3AC}"/>
              </a:ext>
            </a:extLst>
          </p:cNvPr>
          <p:cNvSpPr/>
          <p:nvPr/>
        </p:nvSpPr>
        <p:spPr>
          <a:xfrm>
            <a:off x="7228114" y="6389304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1A8531-B2D8-484B-BDBD-4D584D7821F8}"/>
              </a:ext>
            </a:extLst>
          </p:cNvPr>
          <p:cNvSpPr/>
          <p:nvPr/>
        </p:nvSpPr>
        <p:spPr>
          <a:xfrm>
            <a:off x="7212876" y="546092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E63A9F-6B96-49B7-BA88-1552BE8D39F4}"/>
              </a:ext>
            </a:extLst>
          </p:cNvPr>
          <p:cNvSpPr/>
          <p:nvPr/>
        </p:nvSpPr>
        <p:spPr>
          <a:xfrm>
            <a:off x="7241640" y="592060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676D4-4153-4BFA-83A7-E83F78523088}"/>
              </a:ext>
            </a:extLst>
          </p:cNvPr>
          <p:cNvSpPr txBox="1"/>
          <p:nvPr/>
        </p:nvSpPr>
        <p:spPr>
          <a:xfrm>
            <a:off x="109266" y="1399395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§PREA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3CD77-6DC7-4557-977E-A4CD2465D12B}"/>
              </a:ext>
            </a:extLst>
          </p:cNvPr>
          <p:cNvSpPr txBox="1"/>
          <p:nvPr/>
        </p:nvSpPr>
        <p:spPr>
          <a:xfrm>
            <a:off x="47413" y="2036334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§22.01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D6E96-9869-4CA2-8EC6-6A658FDDFA0E}"/>
              </a:ext>
            </a:extLst>
          </p:cNvPr>
          <p:cNvSpPr txBox="1"/>
          <p:nvPr/>
        </p:nvSpPr>
        <p:spPr>
          <a:xfrm>
            <a:off x="62469" y="170276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§123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D5F249-9A7C-4445-BE1C-E4D63ED9D901}"/>
              </a:ext>
            </a:extLst>
          </p:cNvPr>
          <p:cNvSpPr txBox="1"/>
          <p:nvPr/>
        </p:nvSpPr>
        <p:spPr>
          <a:xfrm>
            <a:off x="993793" y="2455745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Sunday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2BB344-9A66-4C44-946B-10F88A0F5091}"/>
              </a:ext>
            </a:extLst>
          </p:cNvPr>
          <p:cNvSpPr/>
          <p:nvPr/>
        </p:nvSpPr>
        <p:spPr>
          <a:xfrm>
            <a:off x="1320800" y="2151750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BB9702-3180-4ED8-810E-672CBFDFDDEC}"/>
              </a:ext>
            </a:extLst>
          </p:cNvPr>
          <p:cNvCxnSpPr>
            <a:cxnSpLocks/>
          </p:cNvCxnSpPr>
          <p:nvPr/>
        </p:nvCxnSpPr>
        <p:spPr>
          <a:xfrm>
            <a:off x="1581148" y="2070822"/>
            <a:ext cx="7731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85" y="1865193"/>
            <a:ext cx="848004" cy="154781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BCB6074-C9B4-410B-9652-EF8AF63E7180}"/>
              </a:ext>
            </a:extLst>
          </p:cNvPr>
          <p:cNvSpPr/>
          <p:nvPr/>
        </p:nvSpPr>
        <p:spPr>
          <a:xfrm>
            <a:off x="9340518" y="813875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E0AE37-6480-414F-99DD-7A0E74659C87}"/>
              </a:ext>
            </a:extLst>
          </p:cNvPr>
          <p:cNvSpPr/>
          <p:nvPr/>
        </p:nvSpPr>
        <p:spPr>
          <a:xfrm>
            <a:off x="9340518" y="1056228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DBC01B-8449-4D8C-864B-4F96B2BD1DBB}"/>
              </a:ext>
            </a:extLst>
          </p:cNvPr>
          <p:cNvSpPr txBox="1"/>
          <p:nvPr/>
        </p:nvSpPr>
        <p:spPr>
          <a:xfrm>
            <a:off x="7401784" y="35585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8E0B88-6B10-493F-B1A6-2C72DD6CCC00}"/>
              </a:ext>
            </a:extLst>
          </p:cNvPr>
          <p:cNvSpPr/>
          <p:nvPr/>
        </p:nvSpPr>
        <p:spPr>
          <a:xfrm>
            <a:off x="7677694" y="3918284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D7AD1D-303D-41E2-A193-EC756B219C2E}"/>
              </a:ext>
            </a:extLst>
          </p:cNvPr>
          <p:cNvSpPr/>
          <p:nvPr/>
        </p:nvSpPr>
        <p:spPr>
          <a:xfrm>
            <a:off x="7663369" y="4367167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18FF0E-5EBC-40BC-8D50-F413DFD29A93}"/>
              </a:ext>
            </a:extLst>
          </p:cNvPr>
          <p:cNvSpPr/>
          <p:nvPr/>
        </p:nvSpPr>
        <p:spPr>
          <a:xfrm>
            <a:off x="7659254" y="4751901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550B9DF-1BE9-4B96-943F-64A7D7245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75" y="3609508"/>
            <a:ext cx="339907" cy="26976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2BB0DC9-4D30-4D2F-AD0E-4AEE93211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21" y="5294908"/>
            <a:ext cx="305181" cy="24220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5EAF4054-10A7-4C21-901B-A3708997D1AB}"/>
              </a:ext>
            </a:extLst>
          </p:cNvPr>
          <p:cNvSpPr/>
          <p:nvPr/>
        </p:nvSpPr>
        <p:spPr>
          <a:xfrm>
            <a:off x="7627422" y="5445143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62999C-DF1F-442C-A0BB-9333C6C120A6}"/>
              </a:ext>
            </a:extLst>
          </p:cNvPr>
          <p:cNvSpPr/>
          <p:nvPr/>
        </p:nvSpPr>
        <p:spPr>
          <a:xfrm>
            <a:off x="7677694" y="5935800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823198D-4D92-41D4-9394-0AAB04EF942C}"/>
              </a:ext>
            </a:extLst>
          </p:cNvPr>
          <p:cNvSpPr/>
          <p:nvPr/>
        </p:nvSpPr>
        <p:spPr>
          <a:xfrm>
            <a:off x="7603334" y="6389053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6FF175-7F01-4DD9-84F3-6BF41C77FB39}"/>
              </a:ext>
            </a:extLst>
          </p:cNvPr>
          <p:cNvSpPr txBox="1"/>
          <p:nvPr/>
        </p:nvSpPr>
        <p:spPr>
          <a:xfrm>
            <a:off x="686948" y="15568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§1D8723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5416009-CAAA-429A-8032-A7B8DE73D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17" y="2373407"/>
            <a:ext cx="848004" cy="23601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54AC34B-4877-4362-88B7-FF79BE45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17" y="3242141"/>
            <a:ext cx="848004" cy="23601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20998BB-E2D3-4240-9268-FE93FE09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207" y="2777732"/>
            <a:ext cx="848004" cy="23601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2688C686-6EAD-4643-A829-6CD6B5873A49}"/>
              </a:ext>
            </a:extLst>
          </p:cNvPr>
          <p:cNvSpPr/>
          <p:nvPr/>
        </p:nvSpPr>
        <p:spPr>
          <a:xfrm>
            <a:off x="7241640" y="2373407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8957C7-EC04-4E6C-8894-44FDCDE07B27}"/>
              </a:ext>
            </a:extLst>
          </p:cNvPr>
          <p:cNvSpPr/>
          <p:nvPr/>
        </p:nvSpPr>
        <p:spPr>
          <a:xfrm>
            <a:off x="7241640" y="2796214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7E440CF-2550-4FCF-873F-7F12ED6559ED}"/>
              </a:ext>
            </a:extLst>
          </p:cNvPr>
          <p:cNvSpPr/>
          <p:nvPr/>
        </p:nvSpPr>
        <p:spPr>
          <a:xfrm>
            <a:off x="7241640" y="3242141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4B8420-680A-4411-AC4A-FF680926CB38}"/>
              </a:ext>
            </a:extLst>
          </p:cNvPr>
          <p:cNvSpPr txBox="1"/>
          <p:nvPr/>
        </p:nvSpPr>
        <p:spPr>
          <a:xfrm>
            <a:off x="7415310" y="202939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3Min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6D463F-092E-4992-878E-248A6ACB2A74}"/>
              </a:ext>
            </a:extLst>
          </p:cNvPr>
          <p:cNvSpPr/>
          <p:nvPr/>
        </p:nvSpPr>
        <p:spPr>
          <a:xfrm>
            <a:off x="7691220" y="2389109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F3E0B84-59EF-42DE-B8AC-B00255DD455E}"/>
              </a:ext>
            </a:extLst>
          </p:cNvPr>
          <p:cNvSpPr/>
          <p:nvPr/>
        </p:nvSpPr>
        <p:spPr>
          <a:xfrm>
            <a:off x="7676895" y="2837992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0B947C-85D9-4D0A-9E3C-27C7F70E9218}"/>
              </a:ext>
            </a:extLst>
          </p:cNvPr>
          <p:cNvSpPr/>
          <p:nvPr/>
        </p:nvSpPr>
        <p:spPr>
          <a:xfrm>
            <a:off x="7672780" y="3222726"/>
            <a:ext cx="231577" cy="205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FC4A85D-C2A1-4895-A1AC-9B0C554D3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01" y="2080333"/>
            <a:ext cx="339907" cy="2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6A464-629A-4B7A-A002-4BFFBBD4E0E5}"/>
              </a:ext>
            </a:extLst>
          </p:cNvPr>
          <p:cNvCxnSpPr>
            <a:cxnSpLocks/>
          </p:cNvCxnSpPr>
          <p:nvPr/>
        </p:nvCxnSpPr>
        <p:spPr>
          <a:xfrm>
            <a:off x="1435100" y="3543300"/>
            <a:ext cx="7731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069FCF-87CD-4C78-9B18-FB8D7256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46" y="3710842"/>
            <a:ext cx="848004" cy="1547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955631-972B-4169-8DE7-E555D181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46" y="5322948"/>
            <a:ext cx="848004" cy="154781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A40F2-A8F4-4640-9789-27385EA2077F}"/>
              </a:ext>
            </a:extLst>
          </p:cNvPr>
          <p:cNvCxnSpPr>
            <a:cxnSpLocks/>
          </p:cNvCxnSpPr>
          <p:nvPr/>
        </p:nvCxnSpPr>
        <p:spPr>
          <a:xfrm>
            <a:off x="1581148" y="5258655"/>
            <a:ext cx="7693481" cy="6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354B2-C7F6-4802-8759-60AF3F075B84}"/>
              </a:ext>
            </a:extLst>
          </p:cNvPr>
          <p:cNvSpPr txBox="1"/>
          <p:nvPr/>
        </p:nvSpPr>
        <p:spPr>
          <a:xfrm>
            <a:off x="839849" y="996936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Wednesday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37E78-8AD7-49C4-A4CC-78A3620A920F}"/>
              </a:ext>
            </a:extLst>
          </p:cNvPr>
          <p:cNvSpPr txBox="1"/>
          <p:nvPr/>
        </p:nvSpPr>
        <p:spPr>
          <a:xfrm>
            <a:off x="863142" y="2283661"/>
            <a:ext cx="10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Thursday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722BB-3D03-4D2F-8ACB-635F0A6BB76F}"/>
              </a:ext>
            </a:extLst>
          </p:cNvPr>
          <p:cNvSpPr/>
          <p:nvPr/>
        </p:nvSpPr>
        <p:spPr>
          <a:xfrm>
            <a:off x="1320800" y="3588386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23AC5-A10D-4424-BFCC-5EE456ADF152}"/>
              </a:ext>
            </a:extLst>
          </p:cNvPr>
          <p:cNvSpPr/>
          <p:nvPr/>
        </p:nvSpPr>
        <p:spPr>
          <a:xfrm>
            <a:off x="1228301" y="5280502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6B1023-BB6C-4C6A-AF01-E4FFE338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1" y="3902582"/>
            <a:ext cx="848004" cy="2360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F39BA6-0D81-49A7-81B9-CAF5187C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1" y="4771316"/>
            <a:ext cx="848004" cy="2360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266D9C1-74E7-46C4-B087-2F775060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81" y="4306907"/>
            <a:ext cx="848004" cy="236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0F32F3-310C-4B0A-8478-46A16564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85" y="5574273"/>
            <a:ext cx="848004" cy="2360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54E043-726E-4BA9-BD8B-B675423D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85" y="6443007"/>
            <a:ext cx="848004" cy="23601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551DC8-8AE6-4DC6-900E-BA9141C9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75" y="5978598"/>
            <a:ext cx="848004" cy="2360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E41AC93-7BCD-47BF-830A-8DC7F67644B1}"/>
              </a:ext>
            </a:extLst>
          </p:cNvPr>
          <p:cNvSpPr/>
          <p:nvPr/>
        </p:nvSpPr>
        <p:spPr>
          <a:xfrm>
            <a:off x="7228114" y="3902582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0BCECA-E459-46DF-8503-654FE90D9D4B}"/>
              </a:ext>
            </a:extLst>
          </p:cNvPr>
          <p:cNvSpPr/>
          <p:nvPr/>
        </p:nvSpPr>
        <p:spPr>
          <a:xfrm>
            <a:off x="7228114" y="4325389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EE66FA-699C-4CCC-9BC0-3FEE184FE1D6}"/>
              </a:ext>
            </a:extLst>
          </p:cNvPr>
          <p:cNvSpPr/>
          <p:nvPr/>
        </p:nvSpPr>
        <p:spPr>
          <a:xfrm>
            <a:off x="7228114" y="4771316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2BBB3F-F20F-451A-B65B-2D3F30A0C3AC}"/>
              </a:ext>
            </a:extLst>
          </p:cNvPr>
          <p:cNvSpPr/>
          <p:nvPr/>
        </p:nvSpPr>
        <p:spPr>
          <a:xfrm>
            <a:off x="7228114" y="6389304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1A8531-B2D8-484B-BDBD-4D584D7821F8}"/>
              </a:ext>
            </a:extLst>
          </p:cNvPr>
          <p:cNvSpPr/>
          <p:nvPr/>
        </p:nvSpPr>
        <p:spPr>
          <a:xfrm>
            <a:off x="7212876" y="546092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E63A9F-6B96-49B7-BA88-1552BE8D39F4}"/>
              </a:ext>
            </a:extLst>
          </p:cNvPr>
          <p:cNvSpPr/>
          <p:nvPr/>
        </p:nvSpPr>
        <p:spPr>
          <a:xfrm>
            <a:off x="7241640" y="592060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676D4-4153-4BFA-83A7-E83F78523088}"/>
              </a:ext>
            </a:extLst>
          </p:cNvPr>
          <p:cNvSpPr txBox="1"/>
          <p:nvPr/>
        </p:nvSpPr>
        <p:spPr>
          <a:xfrm>
            <a:off x="31293" y="100211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3CD77-6DC7-4557-977E-A4CD2465D12B}"/>
              </a:ext>
            </a:extLst>
          </p:cNvPr>
          <p:cNvSpPr txBox="1"/>
          <p:nvPr/>
        </p:nvSpPr>
        <p:spPr>
          <a:xfrm>
            <a:off x="6453" y="2033923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Assualt</a:t>
            </a:r>
            <a:endParaRPr 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D6E96-9869-4CA2-8EC6-6A658FDDFA0E}"/>
              </a:ext>
            </a:extLst>
          </p:cNvPr>
          <p:cNvSpPr txBox="1"/>
          <p:nvPr/>
        </p:nvSpPr>
        <p:spPr>
          <a:xfrm>
            <a:off x="-10814" y="17014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Hausfriedn</a:t>
            </a:r>
            <a:r>
              <a:rPr lang="en-US" sz="900" dirty="0"/>
              <a:t>-</a:t>
            </a:r>
          </a:p>
          <a:p>
            <a:r>
              <a:rPr lang="en-US" sz="900" dirty="0" err="1"/>
              <a:t>burch</a:t>
            </a:r>
            <a:endParaRPr lang="en-US" sz="9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2C87AD-6F32-4A37-80EE-AF1CA9640F79}"/>
              </a:ext>
            </a:extLst>
          </p:cNvPr>
          <p:cNvCxnSpPr>
            <a:cxnSpLocks/>
          </p:cNvCxnSpPr>
          <p:nvPr/>
        </p:nvCxnSpPr>
        <p:spPr>
          <a:xfrm>
            <a:off x="1342601" y="233329"/>
            <a:ext cx="7731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E5524E72-E677-4D95-9F75-E83EEA2F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47" y="400871"/>
            <a:ext cx="848004" cy="15478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BE28825-E340-4357-8D45-E884015F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447" y="2012977"/>
            <a:ext cx="848004" cy="1547813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7CD4382-D042-4A71-896A-1341EC56E811}"/>
              </a:ext>
            </a:extLst>
          </p:cNvPr>
          <p:cNvCxnSpPr>
            <a:cxnSpLocks/>
          </p:cNvCxnSpPr>
          <p:nvPr/>
        </p:nvCxnSpPr>
        <p:spPr>
          <a:xfrm>
            <a:off x="1488649" y="1948684"/>
            <a:ext cx="7693481" cy="6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6F021C1-7E6C-4E3C-98EC-64A5A5B275F8}"/>
              </a:ext>
            </a:extLst>
          </p:cNvPr>
          <p:cNvSpPr/>
          <p:nvPr/>
        </p:nvSpPr>
        <p:spPr>
          <a:xfrm>
            <a:off x="1204615" y="2139768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}v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42AF669-E5A0-4875-AA5D-859C2A2B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92" y="592611"/>
            <a:ext cx="848004" cy="2360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44202F9-99BE-4FB7-8B9E-E8049A2C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92" y="1461345"/>
            <a:ext cx="848004" cy="23601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0638B7C-A65D-4A9D-AACE-C4C966532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182" y="996936"/>
            <a:ext cx="848004" cy="23601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8D74E0D-62F0-42F6-B36A-A8254524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6" y="2264302"/>
            <a:ext cx="848004" cy="23601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5A676E7-7DA3-474E-B3C5-3D8F8C5F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6" y="3133036"/>
            <a:ext cx="848004" cy="23601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2A92B69-DA61-443A-9312-5DDB3621F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76" y="2668627"/>
            <a:ext cx="848004" cy="236014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5573957-97EE-4E0C-A02D-C571A09C560C}"/>
              </a:ext>
            </a:extLst>
          </p:cNvPr>
          <p:cNvSpPr/>
          <p:nvPr/>
        </p:nvSpPr>
        <p:spPr>
          <a:xfrm>
            <a:off x="7135615" y="592611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648E6C2-DE48-47D4-9981-C02C59AC16A8}"/>
              </a:ext>
            </a:extLst>
          </p:cNvPr>
          <p:cNvSpPr/>
          <p:nvPr/>
        </p:nvSpPr>
        <p:spPr>
          <a:xfrm>
            <a:off x="7135615" y="101541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D106592-FB80-4CD4-B513-D85F53FD5D1F}"/>
              </a:ext>
            </a:extLst>
          </p:cNvPr>
          <p:cNvSpPr/>
          <p:nvPr/>
        </p:nvSpPr>
        <p:spPr>
          <a:xfrm>
            <a:off x="7135615" y="1461345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E656C0-1887-40BA-A42E-C87D3735235F}"/>
              </a:ext>
            </a:extLst>
          </p:cNvPr>
          <p:cNvSpPr/>
          <p:nvPr/>
        </p:nvSpPr>
        <p:spPr>
          <a:xfrm>
            <a:off x="7135615" y="3079333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5E780-F9E0-4817-A522-DB833170721D}"/>
              </a:ext>
            </a:extLst>
          </p:cNvPr>
          <p:cNvSpPr/>
          <p:nvPr/>
        </p:nvSpPr>
        <p:spPr>
          <a:xfrm>
            <a:off x="7120377" y="2150957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8827FEA-27DF-41CB-BB4E-C8AC14A1A8C7}"/>
              </a:ext>
            </a:extLst>
          </p:cNvPr>
          <p:cNvSpPr/>
          <p:nvPr/>
        </p:nvSpPr>
        <p:spPr>
          <a:xfrm>
            <a:off x="7149141" y="2610637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F79FFE-114B-4180-9902-D6EE75FD41EC}"/>
              </a:ext>
            </a:extLst>
          </p:cNvPr>
          <p:cNvSpPr txBox="1"/>
          <p:nvPr/>
        </p:nvSpPr>
        <p:spPr>
          <a:xfrm>
            <a:off x="822640" y="4240248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Friday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1DC580-B765-4903-AFDA-D8B0B868A0CF}"/>
              </a:ext>
            </a:extLst>
          </p:cNvPr>
          <p:cNvSpPr txBox="1"/>
          <p:nvPr/>
        </p:nvSpPr>
        <p:spPr>
          <a:xfrm>
            <a:off x="957399" y="5787290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Saturday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E86A76-0462-48B0-9538-8A4EA1B01884}"/>
              </a:ext>
            </a:extLst>
          </p:cNvPr>
          <p:cNvSpPr/>
          <p:nvPr/>
        </p:nvSpPr>
        <p:spPr>
          <a:xfrm>
            <a:off x="1010709" y="311091"/>
            <a:ext cx="942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	</a:t>
            </a:r>
            <a:r>
              <a:rPr lang="en-US" sz="800" dirty="0" err="1"/>
              <a:t>nonPolcieRTA.nonPiceMontoring</a:t>
            </a:r>
            <a:r>
              <a:rPr lang="en-US" sz="800" dirty="0"/>
              <a:t>[</a:t>
            </a:r>
          </a:p>
          <a:p>
            <a:r>
              <a:rPr lang="en-US" sz="800" dirty="0"/>
              <a:t>		~int32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ibm.dmierl.appe.employe.lisa.schroder</a:t>
            </a:r>
            <a:r>
              <a:rPr lang="en-US" sz="800" dirty="0"/>
              <a:t>){</a:t>
            </a:r>
          </a:p>
          <a:p>
            <a:endParaRPr lang="en-US" sz="800" dirty="0"/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nonPoliceRTALogiacl</a:t>
            </a:r>
            <a:r>
              <a:rPr lang="en-US" sz="800" dirty="0"/>
              <a:t>(</a:t>
            </a:r>
            <a:r>
              <a:rPr lang="en-US" sz="800" dirty="0" err="1"/>
              <a:t>ibm.dmierl.employe.amy.borgorff</a:t>
            </a:r>
            <a:r>
              <a:rPr lang="en-US" sz="800" dirty="0"/>
              <a:t>){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ibm.daimler.realplayer.facebook</a:t>
            </a:r>
            <a:r>
              <a:rPr lang="en-US" sz="800" dirty="0"/>
              <a:t>: &lt;s&gt;test erection through screen&lt;/s&gt;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nonPoliceRTALgoical</a:t>
            </a:r>
            <a:r>
              <a:rPr lang="en-US" sz="800" dirty="0"/>
              <a:t>(){</a:t>
            </a:r>
          </a:p>
          <a:p>
            <a:r>
              <a:rPr lang="en-US" sz="800" dirty="0"/>
              <a:t>		   GHCOHEO(</a:t>
            </a:r>
            <a:r>
              <a:rPr lang="en-US" sz="800" dirty="0" err="1"/>
              <a:t>ibm.dmiler.nonPoliceWife</a:t>
            </a:r>
            <a:r>
              <a:rPr lang="en-US" sz="800" dirty="0"/>
              <a:t>(&lt;s&gt;</a:t>
            </a:r>
            <a:r>
              <a:rPr lang="en-US" sz="800" dirty="0" err="1"/>
              <a:t>micheala</a:t>
            </a:r>
            <a:r>
              <a:rPr lang="en-US" sz="800" dirty="0"/>
              <a:t>&lt;/s&gt;))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}v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C5B82D-6E41-4F47-A142-CD4A3136DA7A}"/>
              </a:ext>
            </a:extLst>
          </p:cNvPr>
          <p:cNvSpPr/>
          <p:nvPr/>
        </p:nvSpPr>
        <p:spPr>
          <a:xfrm>
            <a:off x="7651913" y="3873236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C1C5D4A-0788-44FD-96B1-C1C3F48D1D0F}"/>
              </a:ext>
            </a:extLst>
          </p:cNvPr>
          <p:cNvSpPr/>
          <p:nvPr/>
        </p:nvSpPr>
        <p:spPr>
          <a:xfrm>
            <a:off x="7651913" y="4296043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FE67E1-CBBA-458B-B0C9-54929A3F4D0E}"/>
              </a:ext>
            </a:extLst>
          </p:cNvPr>
          <p:cNvSpPr/>
          <p:nvPr/>
        </p:nvSpPr>
        <p:spPr>
          <a:xfrm>
            <a:off x="7651913" y="4741970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FB357FD-CD0B-4104-811B-05C72343828F}"/>
              </a:ext>
            </a:extLst>
          </p:cNvPr>
          <p:cNvSpPr/>
          <p:nvPr/>
        </p:nvSpPr>
        <p:spPr>
          <a:xfrm>
            <a:off x="7651913" y="6359958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592BD30-7ED8-4963-BA55-6BFA907F15F4}"/>
              </a:ext>
            </a:extLst>
          </p:cNvPr>
          <p:cNvSpPr/>
          <p:nvPr/>
        </p:nvSpPr>
        <p:spPr>
          <a:xfrm>
            <a:off x="7636675" y="5431582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3142AF-883C-44E8-97DB-FA0EE2793D99}"/>
              </a:ext>
            </a:extLst>
          </p:cNvPr>
          <p:cNvSpPr/>
          <p:nvPr/>
        </p:nvSpPr>
        <p:spPr>
          <a:xfrm>
            <a:off x="7665439" y="5891262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13A16D1-1D2B-44AE-B59B-EA9A93090F10}"/>
              </a:ext>
            </a:extLst>
          </p:cNvPr>
          <p:cNvSpPr/>
          <p:nvPr/>
        </p:nvSpPr>
        <p:spPr>
          <a:xfrm>
            <a:off x="7559414" y="563265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344BC4D-ADF9-4552-BB5E-B83742FC2604}"/>
              </a:ext>
            </a:extLst>
          </p:cNvPr>
          <p:cNvSpPr/>
          <p:nvPr/>
        </p:nvSpPr>
        <p:spPr>
          <a:xfrm>
            <a:off x="7559414" y="986072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468CE5-DCC2-4FA8-9E19-CACA17002677}"/>
              </a:ext>
            </a:extLst>
          </p:cNvPr>
          <p:cNvSpPr/>
          <p:nvPr/>
        </p:nvSpPr>
        <p:spPr>
          <a:xfrm>
            <a:off x="7559414" y="1431999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A4C241-8479-4AC9-8053-19997ACEBFBF}"/>
              </a:ext>
            </a:extLst>
          </p:cNvPr>
          <p:cNvSpPr/>
          <p:nvPr/>
        </p:nvSpPr>
        <p:spPr>
          <a:xfrm>
            <a:off x="7559414" y="3049987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F03C210-47DD-4220-B2FB-273DD574B0A6}"/>
              </a:ext>
            </a:extLst>
          </p:cNvPr>
          <p:cNvSpPr/>
          <p:nvPr/>
        </p:nvSpPr>
        <p:spPr>
          <a:xfrm>
            <a:off x="7544176" y="2121611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5E56D5F-D7FB-413E-B76E-BDA81B6367E4}"/>
              </a:ext>
            </a:extLst>
          </p:cNvPr>
          <p:cNvSpPr/>
          <p:nvPr/>
        </p:nvSpPr>
        <p:spPr>
          <a:xfrm>
            <a:off x="7572940" y="2581291"/>
            <a:ext cx="231577" cy="2360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354B2-C7F6-4802-8759-60AF3F075B84}"/>
              </a:ext>
            </a:extLst>
          </p:cNvPr>
          <p:cNvSpPr txBox="1"/>
          <p:nvPr/>
        </p:nvSpPr>
        <p:spPr>
          <a:xfrm>
            <a:off x="10415351" y="20860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676D4-4153-4BFA-83A7-E83F78523088}"/>
              </a:ext>
            </a:extLst>
          </p:cNvPr>
          <p:cNvSpPr txBox="1"/>
          <p:nvPr/>
        </p:nvSpPr>
        <p:spPr>
          <a:xfrm>
            <a:off x="31293" y="1002118"/>
            <a:ext cx="5132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§ PREA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3CD77-6DC7-4557-977E-A4CD2465D12B}"/>
              </a:ext>
            </a:extLst>
          </p:cNvPr>
          <p:cNvSpPr txBox="1"/>
          <p:nvPr/>
        </p:nvSpPr>
        <p:spPr>
          <a:xfrm>
            <a:off x="6453" y="2033923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Assualt</a:t>
            </a:r>
            <a:endParaRPr lang="en-US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3D6E96-9869-4CA2-8EC6-6A658FDDFA0E}"/>
              </a:ext>
            </a:extLst>
          </p:cNvPr>
          <p:cNvSpPr txBox="1"/>
          <p:nvPr/>
        </p:nvSpPr>
        <p:spPr>
          <a:xfrm>
            <a:off x="-10814" y="17014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Hausfriedn</a:t>
            </a:r>
            <a:r>
              <a:rPr lang="en-US" sz="900" dirty="0"/>
              <a:t>-</a:t>
            </a:r>
          </a:p>
          <a:p>
            <a:r>
              <a:rPr lang="en-US" sz="900" dirty="0" err="1"/>
              <a:t>burch</a:t>
            </a:r>
            <a:endParaRPr lang="en-US" sz="9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BE28825-E340-4357-8D45-E884015F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4" y="220351"/>
            <a:ext cx="674179" cy="123054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A0E86A76-0462-48B0-9538-8A4EA1B01884}"/>
              </a:ext>
            </a:extLst>
          </p:cNvPr>
          <p:cNvSpPr/>
          <p:nvPr/>
        </p:nvSpPr>
        <p:spPr>
          <a:xfrm>
            <a:off x="6635672" y="2114916"/>
            <a:ext cx="834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A047E-2FCA-4E3B-AC49-0ECF3FEE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46" y="2253095"/>
            <a:ext cx="307777" cy="268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01F8A-103D-40E0-9E3D-ADF67A922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02" y="2390617"/>
            <a:ext cx="323912" cy="182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F4F435-5D02-49EA-AAA3-EDD8B4C34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84" y="2386340"/>
            <a:ext cx="231946" cy="2319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AF1EDC-9971-427B-952A-BBA9D7D2E5AA}"/>
              </a:ext>
            </a:extLst>
          </p:cNvPr>
          <p:cNvSpPr/>
          <p:nvPr/>
        </p:nvSpPr>
        <p:spPr>
          <a:xfrm>
            <a:off x="1815436" y="69279"/>
            <a:ext cx="145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nonPolcieRTA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73E92-CA1F-4041-8622-41AC94973785}"/>
              </a:ext>
            </a:extLst>
          </p:cNvPr>
          <p:cNvSpPr/>
          <p:nvPr/>
        </p:nvSpPr>
        <p:spPr>
          <a:xfrm>
            <a:off x="7572158" y="2509151"/>
            <a:ext cx="19787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2013 Certificate (PMP)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DD6E0B-3A5D-4066-A2A8-820502F58E4D}"/>
              </a:ext>
            </a:extLst>
          </p:cNvPr>
          <p:cNvSpPr/>
          <p:nvPr/>
        </p:nvSpPr>
        <p:spPr>
          <a:xfrm>
            <a:off x="8983532" y="2134736"/>
            <a:ext cx="8348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2016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34F7F9-6B8D-4D83-8623-40209E481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50" y="1144422"/>
            <a:ext cx="198059" cy="792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C5EF25-3678-482F-A809-A9DB1ABDE1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22" y="1147852"/>
            <a:ext cx="109953" cy="12583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7661CA-D703-4CDD-9853-2E5CFE243BE9}"/>
              </a:ext>
            </a:extLst>
          </p:cNvPr>
          <p:cNvCxnSpPr>
            <a:cxnSpLocks/>
          </p:cNvCxnSpPr>
          <p:nvPr/>
        </p:nvCxnSpPr>
        <p:spPr>
          <a:xfrm flipV="1">
            <a:off x="1455930" y="1580719"/>
            <a:ext cx="9459720" cy="1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B1E8AA-BBB3-4B53-A6BC-7E5E820ADD94}"/>
              </a:ext>
            </a:extLst>
          </p:cNvPr>
          <p:cNvSpPr txBox="1"/>
          <p:nvPr/>
        </p:nvSpPr>
        <p:spPr>
          <a:xfrm>
            <a:off x="557684" y="213505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  <a:p>
            <a:r>
              <a:rPr lang="en-US" b="1" dirty="0"/>
              <a:t>1981</a:t>
            </a:r>
          </a:p>
          <a:p>
            <a:r>
              <a:rPr lang="en-US" b="1" dirty="0"/>
              <a:t>1982</a:t>
            </a:r>
          </a:p>
          <a:p>
            <a:r>
              <a:rPr lang="en-US" b="1" dirty="0"/>
              <a:t>1983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DCB4DE-B2FA-40DB-91E8-40F823CCE72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132585" y="2387446"/>
            <a:ext cx="246561" cy="11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9CA7CD-06A0-4870-ACBD-4B8335A734D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86923" y="2386341"/>
            <a:ext cx="1272632" cy="1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E78DD42-5812-431B-8D24-13B68EBEF2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1807" y="2532603"/>
            <a:ext cx="167694" cy="171366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CC2D8D-DBDC-47F6-8FD0-AACC56673AF9}"/>
              </a:ext>
            </a:extLst>
          </p:cNvPr>
          <p:cNvCxnSpPr>
            <a:cxnSpLocks/>
          </p:cNvCxnSpPr>
          <p:nvPr/>
        </p:nvCxnSpPr>
        <p:spPr>
          <a:xfrm>
            <a:off x="5738398" y="1273687"/>
            <a:ext cx="14727" cy="79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1D2AD10-166F-4B4E-B475-EEC46F249025}"/>
              </a:ext>
            </a:extLst>
          </p:cNvPr>
          <p:cNvSpPr/>
          <p:nvPr/>
        </p:nvSpPr>
        <p:spPr>
          <a:xfrm>
            <a:off x="5433943" y="2150158"/>
            <a:ext cx="83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2004</a:t>
            </a:r>
          </a:p>
          <a:p>
            <a:endParaRPr lang="en-US" sz="14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3DFBA8E-048F-4691-BE93-8C04EA113F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8847" y="2439382"/>
            <a:ext cx="160673" cy="15658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0617E7D9-D6B8-400C-A0E3-1ED99DA68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47" y="2442513"/>
            <a:ext cx="109953" cy="125835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3BDE0C6-CA8F-4932-B83B-1110BA4CA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54" y="2438448"/>
            <a:ext cx="198059" cy="79224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50982A-32A6-478C-8A0D-BD5F44706DB0}"/>
              </a:ext>
            </a:extLst>
          </p:cNvPr>
          <p:cNvCxnSpPr>
            <a:cxnSpLocks/>
          </p:cNvCxnSpPr>
          <p:nvPr/>
        </p:nvCxnSpPr>
        <p:spPr>
          <a:xfrm>
            <a:off x="6122917" y="1346870"/>
            <a:ext cx="11707" cy="65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1237F5-F4F8-4D4E-92FC-ECA108779AC0}"/>
              </a:ext>
            </a:extLst>
          </p:cNvPr>
          <p:cNvSpPr/>
          <p:nvPr/>
        </p:nvSpPr>
        <p:spPr>
          <a:xfrm>
            <a:off x="5882329" y="2150158"/>
            <a:ext cx="83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2005</a:t>
            </a:r>
          </a:p>
          <a:p>
            <a:endParaRPr lang="en-US" sz="1400" b="1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E861B02-D47E-42C3-9E88-E869145357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2798" y="2415733"/>
            <a:ext cx="291687" cy="277961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84B3DB2-910A-4BD0-B81F-CCEEFDB7E3CF}"/>
              </a:ext>
            </a:extLst>
          </p:cNvPr>
          <p:cNvCxnSpPr>
            <a:cxnSpLocks/>
          </p:cNvCxnSpPr>
          <p:nvPr/>
        </p:nvCxnSpPr>
        <p:spPr>
          <a:xfrm flipH="1">
            <a:off x="5117607" y="1374389"/>
            <a:ext cx="15517" cy="77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7E7130-730E-474B-83D0-C378F1D17E26}"/>
              </a:ext>
            </a:extLst>
          </p:cNvPr>
          <p:cNvSpPr/>
          <p:nvPr/>
        </p:nvSpPr>
        <p:spPr>
          <a:xfrm>
            <a:off x="4615212" y="215015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2003</a:t>
            </a:r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4E9FA9-5494-409D-8453-2920404A90FE}"/>
              </a:ext>
            </a:extLst>
          </p:cNvPr>
          <p:cNvCxnSpPr/>
          <p:nvPr/>
        </p:nvCxnSpPr>
        <p:spPr>
          <a:xfrm>
            <a:off x="6609836" y="2182305"/>
            <a:ext cx="0" cy="48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C8EBFA-6296-485E-813B-494EA966024B}"/>
              </a:ext>
            </a:extLst>
          </p:cNvPr>
          <p:cNvCxnSpPr/>
          <p:nvPr/>
        </p:nvCxnSpPr>
        <p:spPr>
          <a:xfrm>
            <a:off x="9647628" y="2134736"/>
            <a:ext cx="0" cy="481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3BA273E-118D-4245-918D-6BB83FB79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08" y="4382366"/>
            <a:ext cx="137143" cy="13714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FC785D7-0287-43AB-9CA3-13E8ACECD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323" y="4242031"/>
            <a:ext cx="126778" cy="125625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4F9E75-333A-4D2F-BBB5-6159F29C2BA3}"/>
              </a:ext>
            </a:extLst>
          </p:cNvPr>
          <p:cNvCxnSpPr>
            <a:cxnSpLocks/>
          </p:cNvCxnSpPr>
          <p:nvPr/>
        </p:nvCxnSpPr>
        <p:spPr>
          <a:xfrm>
            <a:off x="6895387" y="4376328"/>
            <a:ext cx="237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CA35FA79-BC85-4DFF-8C24-8109E7113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08" y="4386333"/>
            <a:ext cx="86786" cy="9530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4A967151-4A9D-49A3-93B1-209BC088A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18" y="4190097"/>
            <a:ext cx="126779" cy="12677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4E46BF-7F85-4EEA-9C14-A41F3C034EFC}"/>
              </a:ext>
            </a:extLst>
          </p:cNvPr>
          <p:cNvCxnSpPr>
            <a:cxnSpLocks/>
          </p:cNvCxnSpPr>
          <p:nvPr/>
        </p:nvCxnSpPr>
        <p:spPr>
          <a:xfrm>
            <a:off x="4564664" y="4340681"/>
            <a:ext cx="128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11106B2-8DE4-4328-A54C-C0AD6ECA1A0F}"/>
              </a:ext>
            </a:extLst>
          </p:cNvPr>
          <p:cNvSpPr/>
          <p:nvPr/>
        </p:nvSpPr>
        <p:spPr>
          <a:xfrm>
            <a:off x="3414840" y="2084114"/>
            <a:ext cx="6527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1994</a:t>
            </a:r>
          </a:p>
          <a:p>
            <a:r>
              <a:rPr lang="en-US" b="1" dirty="0"/>
              <a:t>1995</a:t>
            </a:r>
          </a:p>
          <a:p>
            <a:r>
              <a:rPr lang="en-US" b="1" dirty="0"/>
              <a:t>1996</a:t>
            </a:r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DBF4579-2C0A-44B2-851B-A87F7B3031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96" y="2465359"/>
            <a:ext cx="443215" cy="14061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B56C54D-91C1-4AF3-AD6E-971250DB1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70" y="1163150"/>
            <a:ext cx="109953" cy="125835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82F01D5-7321-4736-81CA-7E5745951461}"/>
              </a:ext>
            </a:extLst>
          </p:cNvPr>
          <p:cNvCxnSpPr>
            <a:cxnSpLocks/>
          </p:cNvCxnSpPr>
          <p:nvPr/>
        </p:nvCxnSpPr>
        <p:spPr>
          <a:xfrm flipH="1">
            <a:off x="4745784" y="1346870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53A56CA-FE16-4084-AEC2-924A62504F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38" y="1101079"/>
            <a:ext cx="109953" cy="12583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AF656E2-B2E3-44B6-BA9D-F569E5EE4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08" y="906940"/>
            <a:ext cx="198059" cy="7922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775B308A-5456-4694-B2D2-C6F66F2F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57" y="1230621"/>
            <a:ext cx="115973" cy="115973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FAC7893-E33E-4663-BB35-22BCCEC6569F}"/>
              </a:ext>
            </a:extLst>
          </p:cNvPr>
          <p:cNvCxnSpPr>
            <a:cxnSpLocks/>
          </p:cNvCxnSpPr>
          <p:nvPr/>
        </p:nvCxnSpPr>
        <p:spPr>
          <a:xfrm>
            <a:off x="1953532" y="1045035"/>
            <a:ext cx="209027" cy="7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450E0F62-D11B-48CF-A58D-ABCA1A6396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6" y="1693552"/>
            <a:ext cx="263473" cy="383876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9FF0D13-9290-41EA-8A18-873AF17B8B27}"/>
              </a:ext>
            </a:extLst>
          </p:cNvPr>
          <p:cNvSpPr txBox="1"/>
          <p:nvPr/>
        </p:nvSpPr>
        <p:spPr>
          <a:xfrm>
            <a:off x="1146015" y="5363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24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352EAA-7695-4E07-8598-9B804B50CD02}"/>
              </a:ext>
            </a:extLst>
          </p:cNvPr>
          <p:cNvCxnSpPr>
            <a:cxnSpLocks/>
          </p:cNvCxnSpPr>
          <p:nvPr/>
        </p:nvCxnSpPr>
        <p:spPr>
          <a:xfrm flipH="1" flipV="1">
            <a:off x="2542944" y="2367632"/>
            <a:ext cx="4460395" cy="178622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5852E8-8A80-4369-B02B-A3E3F7FC331B}"/>
              </a:ext>
            </a:extLst>
          </p:cNvPr>
          <p:cNvCxnSpPr>
            <a:cxnSpLocks/>
          </p:cNvCxnSpPr>
          <p:nvPr/>
        </p:nvCxnSpPr>
        <p:spPr>
          <a:xfrm flipH="1" flipV="1">
            <a:off x="2597019" y="2320581"/>
            <a:ext cx="4550606" cy="191939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B04E78F-0872-4E82-9EA0-1EA00BA7F01F}"/>
              </a:ext>
            </a:extLst>
          </p:cNvPr>
          <p:cNvCxnSpPr>
            <a:cxnSpLocks/>
          </p:cNvCxnSpPr>
          <p:nvPr/>
        </p:nvCxnSpPr>
        <p:spPr>
          <a:xfrm flipH="1" flipV="1">
            <a:off x="2435126" y="2406672"/>
            <a:ext cx="4493336" cy="174718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A0B552E2-564A-4316-8F67-A6C109B0E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14" y="3981910"/>
            <a:ext cx="198059" cy="79224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1EF6BF20-8532-4728-B60D-04522FF4C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00" y="950846"/>
            <a:ext cx="198059" cy="79224"/>
          </a:xfrm>
          <a:prstGeom prst="rect">
            <a:avLst/>
          </a:prstGeom>
        </p:spPr>
      </p:pic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5E6B2C0-4381-42E3-930C-57B5A4388E08}"/>
              </a:ext>
            </a:extLst>
          </p:cNvPr>
          <p:cNvCxnSpPr>
            <a:cxnSpLocks/>
          </p:cNvCxnSpPr>
          <p:nvPr/>
        </p:nvCxnSpPr>
        <p:spPr>
          <a:xfrm>
            <a:off x="6831929" y="1183587"/>
            <a:ext cx="25091" cy="74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E1398DF3-F420-47EF-B340-F3A7940CBB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96" y="1598463"/>
            <a:ext cx="231652" cy="337514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47CDAE-A807-401F-B6BA-D37E661C7FDE}"/>
              </a:ext>
            </a:extLst>
          </p:cNvPr>
          <p:cNvSpPr txBox="1"/>
          <p:nvPr/>
        </p:nvSpPr>
        <p:spPr>
          <a:xfrm>
            <a:off x="6522525" y="52601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FBI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D518FF3-33FA-4FC1-A88D-4E6942B9D6B8}"/>
              </a:ext>
            </a:extLst>
          </p:cNvPr>
          <p:cNvSpPr txBox="1"/>
          <p:nvPr/>
        </p:nvSpPr>
        <p:spPr>
          <a:xfrm>
            <a:off x="1504370" y="598732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FBI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E0BE7B0A-F1FB-44C9-B55F-917876C5B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98" y="1162771"/>
            <a:ext cx="110252" cy="126177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86F61D76-1926-4B7C-BB1A-2A32C55F5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82" y="1153269"/>
            <a:ext cx="110252" cy="126177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64C1045D-7F01-4561-82AA-A9C396EEAE6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37" y="729870"/>
            <a:ext cx="369332" cy="36933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1FED3FA9-C667-44EB-B5B9-38C266ABC3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64" y="673689"/>
            <a:ext cx="369332" cy="369332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7C9CB523-BCB4-44EA-8A8A-1E31BE4898F8}"/>
              </a:ext>
            </a:extLst>
          </p:cNvPr>
          <p:cNvSpPr txBox="1"/>
          <p:nvPr/>
        </p:nvSpPr>
        <p:spPr>
          <a:xfrm>
            <a:off x="4547727" y="43246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640227B-B412-41CB-8345-5BA343A0ED18}"/>
              </a:ext>
            </a:extLst>
          </p:cNvPr>
          <p:cNvSpPr txBox="1"/>
          <p:nvPr/>
        </p:nvSpPr>
        <p:spPr>
          <a:xfrm>
            <a:off x="4920256" y="43273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B9FBDE1-25E3-407C-82CF-455F5950B3F2}"/>
              </a:ext>
            </a:extLst>
          </p:cNvPr>
          <p:cNvSpPr/>
          <p:nvPr/>
        </p:nvSpPr>
        <p:spPr>
          <a:xfrm>
            <a:off x="2330811" y="2122754"/>
            <a:ext cx="12731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1989/1990 </a:t>
            </a:r>
          </a:p>
          <a:p>
            <a:pPr marL="342900" indent="-342900">
              <a:buAutoNum type="arabicPlain" startAt="1988"/>
            </a:pPr>
            <a:r>
              <a:rPr lang="en-US" b="1" dirty="0"/>
              <a:t> 1991</a:t>
            </a:r>
          </a:p>
          <a:p>
            <a:pPr lvl="1"/>
            <a:r>
              <a:rPr lang="en-US" b="1" dirty="0"/>
              <a:t> 1992</a:t>
            </a:r>
          </a:p>
          <a:p>
            <a:pPr lvl="1"/>
            <a:r>
              <a:rPr lang="en-US" b="1" dirty="0"/>
              <a:t> 1993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46C6BAB5-CA09-4A81-A636-D9C26F0A64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52" y="703684"/>
            <a:ext cx="369332" cy="36933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4E30B719-54C7-493F-B2CC-D82AF6C443BC}"/>
              </a:ext>
            </a:extLst>
          </p:cNvPr>
          <p:cNvSpPr txBox="1"/>
          <p:nvPr/>
        </p:nvSpPr>
        <p:spPr>
          <a:xfrm>
            <a:off x="2895765" y="47251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69CAE1B-F7FB-4BAF-8CA3-9919E764D9AB}"/>
              </a:ext>
            </a:extLst>
          </p:cNvPr>
          <p:cNvCxnSpPr>
            <a:cxnSpLocks/>
          </p:cNvCxnSpPr>
          <p:nvPr/>
        </p:nvCxnSpPr>
        <p:spPr>
          <a:xfrm flipH="1">
            <a:off x="3183851" y="1349365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>
            <a:extLst>
              <a:ext uri="{FF2B5EF4-FFF2-40B4-BE49-F238E27FC236}">
                <a16:creationId xmlns:a16="http://schemas.microsoft.com/office/drawing/2014/main" id="{54B80721-0BBF-4922-B199-AFDA20A6B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83" y="1167704"/>
            <a:ext cx="109953" cy="12583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AF99FAD3-52D9-401F-85A3-9E2B1C0EE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35" y="1210985"/>
            <a:ext cx="198059" cy="79224"/>
          </a:xfrm>
          <a:prstGeom prst="rect">
            <a:avLst/>
          </a:prstGeom>
        </p:spPr>
      </p:pic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C466441-993C-40CB-9C25-5E4E719F0EDA}"/>
              </a:ext>
            </a:extLst>
          </p:cNvPr>
          <p:cNvCxnSpPr>
            <a:cxnSpLocks/>
          </p:cNvCxnSpPr>
          <p:nvPr/>
        </p:nvCxnSpPr>
        <p:spPr>
          <a:xfrm flipH="1">
            <a:off x="2936586" y="1358530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27DECB4-03B5-47C4-8302-35B8EDBB3FBB}"/>
              </a:ext>
            </a:extLst>
          </p:cNvPr>
          <p:cNvCxnSpPr>
            <a:cxnSpLocks/>
          </p:cNvCxnSpPr>
          <p:nvPr/>
        </p:nvCxnSpPr>
        <p:spPr>
          <a:xfrm flipH="1">
            <a:off x="3679023" y="1293321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>
            <a:extLst>
              <a:ext uri="{FF2B5EF4-FFF2-40B4-BE49-F238E27FC236}">
                <a16:creationId xmlns:a16="http://schemas.microsoft.com/office/drawing/2014/main" id="{495B1B96-532B-430C-91FC-1A139F90BA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30" y="723833"/>
            <a:ext cx="369332" cy="369332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54701415-5A6D-4964-B4A6-63ED5630A14E}"/>
              </a:ext>
            </a:extLst>
          </p:cNvPr>
          <p:cNvSpPr txBox="1"/>
          <p:nvPr/>
        </p:nvSpPr>
        <p:spPr>
          <a:xfrm>
            <a:off x="3460590" y="469471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C1E2650C-61CE-43D9-9E7E-D183DD918A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459" y="784665"/>
            <a:ext cx="369332" cy="369332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9378708D-E4B0-4079-8BB5-32E62077E1DF}"/>
              </a:ext>
            </a:extLst>
          </p:cNvPr>
          <p:cNvSpPr txBox="1"/>
          <p:nvPr/>
        </p:nvSpPr>
        <p:spPr>
          <a:xfrm>
            <a:off x="5507021" y="48989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F3581C7-A313-4055-B9E2-903446B5DD99}"/>
              </a:ext>
            </a:extLst>
          </p:cNvPr>
          <p:cNvSpPr/>
          <p:nvPr/>
        </p:nvSpPr>
        <p:spPr>
          <a:xfrm>
            <a:off x="3937721" y="210319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1997</a:t>
            </a:r>
            <a:endParaRPr lang="en-US" dirty="0"/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F28F2BB1-713E-450C-8198-F7CAE82E49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32" y="1137278"/>
            <a:ext cx="109953" cy="125835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A5FE98C-20A3-4E0C-A0DD-131725F69B02}"/>
              </a:ext>
            </a:extLst>
          </p:cNvPr>
          <p:cNvCxnSpPr>
            <a:cxnSpLocks/>
          </p:cNvCxnSpPr>
          <p:nvPr/>
        </p:nvCxnSpPr>
        <p:spPr>
          <a:xfrm flipH="1">
            <a:off x="4192022" y="1271204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23C8DAB-CE5D-46B8-A4D0-D56BA29836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1" y="720975"/>
            <a:ext cx="369332" cy="369332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CE8714D5-B210-413D-BD55-036115B449FD}"/>
              </a:ext>
            </a:extLst>
          </p:cNvPr>
          <p:cNvSpPr txBox="1"/>
          <p:nvPr/>
        </p:nvSpPr>
        <p:spPr>
          <a:xfrm>
            <a:off x="3996631" y="45151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9FB894C-7F9D-4581-A52A-5094A7B00416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3741212" y="3007444"/>
            <a:ext cx="3339650" cy="1298812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92648FA-D497-4C4E-9E79-113DBB3AA887}"/>
              </a:ext>
            </a:extLst>
          </p:cNvPr>
          <p:cNvCxnSpPr>
            <a:cxnSpLocks/>
          </p:cNvCxnSpPr>
          <p:nvPr/>
        </p:nvCxnSpPr>
        <p:spPr>
          <a:xfrm flipH="1">
            <a:off x="7308139" y="3554354"/>
            <a:ext cx="983680" cy="564516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66AE581-D754-4782-BFE3-65F78C873A34}"/>
              </a:ext>
            </a:extLst>
          </p:cNvPr>
          <p:cNvCxnSpPr>
            <a:cxnSpLocks/>
          </p:cNvCxnSpPr>
          <p:nvPr/>
        </p:nvCxnSpPr>
        <p:spPr>
          <a:xfrm flipH="1">
            <a:off x="2347873" y="1271204"/>
            <a:ext cx="30898" cy="83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6DE0B7C-94B4-48E4-98AD-7FC26BB1080F}"/>
              </a:ext>
            </a:extLst>
          </p:cNvPr>
          <p:cNvSpPr/>
          <p:nvPr/>
        </p:nvSpPr>
        <p:spPr>
          <a:xfrm>
            <a:off x="1675379" y="212674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5E053C4-1DB1-482C-85EF-A4B698708A7D}"/>
              </a:ext>
            </a:extLst>
          </p:cNvPr>
          <p:cNvSpPr txBox="1"/>
          <p:nvPr/>
        </p:nvSpPr>
        <p:spPr>
          <a:xfrm>
            <a:off x="10057624" y="53646"/>
            <a:ext cx="220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	          2023</a:t>
            </a:r>
          </a:p>
          <a:p>
            <a:r>
              <a:rPr lang="en-US" b="1" dirty="0"/>
              <a:t> </a:t>
            </a:r>
            <a:r>
              <a:rPr lang="en-US" dirty="0"/>
              <a:t>Pennsylvania Avenue</a:t>
            </a:r>
            <a:endParaRPr lang="en-US" b="1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B6F41AF-D819-4877-9AEE-49DC1408D5D4}"/>
              </a:ext>
            </a:extLst>
          </p:cNvPr>
          <p:cNvCxnSpPr>
            <a:cxnSpLocks/>
          </p:cNvCxnSpPr>
          <p:nvPr/>
        </p:nvCxnSpPr>
        <p:spPr>
          <a:xfrm flipV="1">
            <a:off x="1207931" y="5308416"/>
            <a:ext cx="9459720" cy="1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563A58D-CFBC-4183-837F-0BF44C84CFE7}"/>
              </a:ext>
            </a:extLst>
          </p:cNvPr>
          <p:cNvSpPr txBox="1"/>
          <p:nvPr/>
        </p:nvSpPr>
        <p:spPr>
          <a:xfrm>
            <a:off x="10323018" y="544950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83-&gt;23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DDA2AF3B-C538-4261-A7CC-EEE0C3FD0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19" y="5044065"/>
            <a:ext cx="198059" cy="79224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61809ED-C13C-40FA-8D6C-DD91C1F2BB44}"/>
              </a:ext>
            </a:extLst>
          </p:cNvPr>
          <p:cNvSpPr txBox="1"/>
          <p:nvPr/>
        </p:nvSpPr>
        <p:spPr>
          <a:xfrm>
            <a:off x="6297944" y="4619231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FBI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8F0F7DE4-44D6-4FE1-BD3C-5C1C4FDFD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22" y="4744174"/>
            <a:ext cx="369332" cy="369332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D04F3D35-48AF-4705-82DF-A90725B3B5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83" y="4766908"/>
            <a:ext cx="369332" cy="369332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F632CFB6-BA77-410F-A2D8-26EE67B452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71" y="4796903"/>
            <a:ext cx="369332" cy="369332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D99E3432-E63E-4FA2-A795-C51EBED23D44}"/>
              </a:ext>
            </a:extLst>
          </p:cNvPr>
          <p:cNvSpPr txBox="1"/>
          <p:nvPr/>
        </p:nvSpPr>
        <p:spPr>
          <a:xfrm>
            <a:off x="2671184" y="456573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88693DC3-A500-4AF4-88A7-F12FD85F91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49" y="4817052"/>
            <a:ext cx="369332" cy="369332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5699699B-D688-48F8-A469-E970D98DD750}"/>
              </a:ext>
            </a:extLst>
          </p:cNvPr>
          <p:cNvSpPr txBox="1"/>
          <p:nvPr/>
        </p:nvSpPr>
        <p:spPr>
          <a:xfrm>
            <a:off x="3236009" y="456269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86CB0AC-5E06-4948-96C6-3ABC843DA51C}"/>
              </a:ext>
            </a:extLst>
          </p:cNvPr>
          <p:cNvSpPr txBox="1"/>
          <p:nvPr/>
        </p:nvSpPr>
        <p:spPr>
          <a:xfrm>
            <a:off x="5282440" y="4583118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3B1383C-B0D1-435C-A98E-FD0C8EA716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390" y="4814194"/>
            <a:ext cx="369332" cy="36933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B0761CB9-0ACC-481B-9765-DC371A933D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5" y="4151321"/>
            <a:ext cx="357190" cy="357190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BD6477C-271C-4ECF-BA38-94A5BAB409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9" y="4146218"/>
            <a:ext cx="357190" cy="357190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7D55B61B-20AA-4E59-B7DF-B59FA0B3B0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38" y="4177544"/>
            <a:ext cx="357190" cy="357190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44BD6ABD-5617-4448-9616-7A00E757E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1" y="4108158"/>
            <a:ext cx="357190" cy="35719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EE400F2F-CAB4-4CEC-A990-9FA3942DC7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70" y="4156538"/>
            <a:ext cx="357190" cy="357190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713DD806-F452-4C43-9C7C-48ED944547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36" y="4146218"/>
            <a:ext cx="357190" cy="357190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A4EA1B0-18CB-4F23-A023-9313937B4C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66" y="4198578"/>
            <a:ext cx="357190" cy="35719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A32E505D-9E80-4EEC-AE84-70B1A92682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61" y="4207738"/>
            <a:ext cx="357190" cy="35719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E77DBD3C-CB14-45FB-B701-29F7C4231F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1546" y="4169525"/>
            <a:ext cx="364201" cy="357190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E18AF9A8-D73D-4B50-AE2B-840917BE5D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223" y="4678299"/>
            <a:ext cx="369332" cy="36933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BB5BDF98-8593-4A12-B7D4-2E5C6DA3EA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51" y="4657707"/>
            <a:ext cx="369332" cy="369332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3702B9FD-3819-4EEC-A5A4-E1EB018DF9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39" y="4677398"/>
            <a:ext cx="369332" cy="369332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73E5F8A7-BE6B-4395-9BCB-113E714FFE5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76" y="4677398"/>
            <a:ext cx="369332" cy="369332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FBD95083-51C3-4AA8-A2A7-81E8EE94D2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897" y="703264"/>
            <a:ext cx="175664" cy="175664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90200C33-ADAD-470D-B096-A2E09D4E89E9}"/>
              </a:ext>
            </a:extLst>
          </p:cNvPr>
          <p:cNvSpPr txBox="1"/>
          <p:nvPr/>
        </p:nvSpPr>
        <p:spPr>
          <a:xfrm>
            <a:off x="10455245" y="798657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DF098ACB-5184-4EB0-9228-A1FB5C985B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69" y="1001899"/>
            <a:ext cx="369332" cy="369332"/>
          </a:xfrm>
          <a:prstGeom prst="rect">
            <a:avLst/>
          </a:prstGeom>
        </p:spPr>
      </p:pic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51A7549-1FF2-4138-9927-84F10CA9BCD3}"/>
              </a:ext>
            </a:extLst>
          </p:cNvPr>
          <p:cNvCxnSpPr>
            <a:cxnSpLocks/>
          </p:cNvCxnSpPr>
          <p:nvPr/>
        </p:nvCxnSpPr>
        <p:spPr>
          <a:xfrm flipV="1">
            <a:off x="3447820" y="3423211"/>
            <a:ext cx="619763" cy="2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AB68805-45F9-46A9-ABC2-076F310DF9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51" y="2656812"/>
            <a:ext cx="530998" cy="773656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5A10020F-1DA6-4E04-9C35-977EE04E11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65" y="2585490"/>
            <a:ext cx="538468" cy="784539"/>
          </a:xfrm>
          <a:prstGeom prst="rect">
            <a:avLst/>
          </a:prstGeom>
        </p:spPr>
      </p:pic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0E463C7-F62D-49A9-B909-C07CB41B2471}"/>
              </a:ext>
            </a:extLst>
          </p:cNvPr>
          <p:cNvCxnSpPr>
            <a:cxnSpLocks/>
          </p:cNvCxnSpPr>
          <p:nvPr/>
        </p:nvCxnSpPr>
        <p:spPr>
          <a:xfrm>
            <a:off x="7713148" y="3414783"/>
            <a:ext cx="133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06BCC8D0-6CB1-4EDD-B289-7F74A4A8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7" y="3913049"/>
            <a:ext cx="674179" cy="1230540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526C34F2-F16F-4EA5-986A-87F9E80A236D}"/>
              </a:ext>
            </a:extLst>
          </p:cNvPr>
          <p:cNvSpPr txBox="1"/>
          <p:nvPr/>
        </p:nvSpPr>
        <p:spPr>
          <a:xfrm>
            <a:off x="10366876" y="3370028"/>
            <a:ext cx="2282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Damiler</a:t>
            </a:r>
            <a:r>
              <a:rPr lang="en-US" dirty="0"/>
              <a:t>(Schulz (</a:t>
            </a:r>
            <a:r>
              <a:rPr lang="en-US" dirty="0" err="1"/>
              <a:t>vggg</a:t>
            </a:r>
            <a:r>
              <a:rPr lang="en-US" dirty="0"/>
              <a:t>))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  Apple(Steve (</a:t>
            </a:r>
            <a:r>
              <a:rPr lang="en-US" dirty="0" err="1"/>
              <a:t>Bau</a:t>
            </a:r>
            <a:r>
              <a:rPr lang="en-US" dirty="0"/>
              <a:t>))</a:t>
            </a:r>
          </a:p>
          <a:p>
            <a:r>
              <a:rPr lang="en-US" dirty="0"/>
              <a:t>  Visa(Lee (</a:t>
            </a:r>
            <a:r>
              <a:rPr lang="en-US" dirty="0" err="1"/>
              <a:t>Bau</a:t>
            </a:r>
            <a:r>
              <a:rPr lang="en-US" dirty="0"/>
              <a:t>))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17C62C8-42C0-497E-B900-8C1217AFBD5B}"/>
              </a:ext>
            </a:extLst>
          </p:cNvPr>
          <p:cNvSpPr txBox="1"/>
          <p:nvPr/>
        </p:nvSpPr>
        <p:spPr>
          <a:xfrm>
            <a:off x="1549139" y="5371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25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D4AE8EF-07E2-406C-8367-B70D683977CA}"/>
              </a:ext>
            </a:extLst>
          </p:cNvPr>
          <p:cNvSpPr/>
          <p:nvPr/>
        </p:nvSpPr>
        <p:spPr>
          <a:xfrm>
            <a:off x="7722884" y="3053879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 </a:t>
            </a:r>
            <a:r>
              <a:rPr lang="en-US" b="1" dirty="0">
                <a:solidFill>
                  <a:srgbClr val="202A43"/>
                </a:solidFill>
                <a:latin typeface="Arial" panose="020B0604020202020204" pitchFamily="34" charset="0"/>
              </a:rPr>
              <a:t>PREA, H.R.8454</a:t>
            </a:r>
            <a:endParaRPr lang="en-US" b="1" i="0" dirty="0">
              <a:solidFill>
                <a:srgbClr val="202A4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55B300B-E2ED-4E6A-A24B-5D11BFE81F5E}"/>
              </a:ext>
            </a:extLst>
          </p:cNvPr>
          <p:cNvSpPr/>
          <p:nvPr/>
        </p:nvSpPr>
        <p:spPr>
          <a:xfrm>
            <a:off x="3642343" y="3396587"/>
            <a:ext cx="1022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§ </a:t>
            </a:r>
            <a:r>
              <a:rPr lang="en-US" b="1" dirty="0">
                <a:solidFill>
                  <a:srgbClr val="202A43"/>
                </a:solidFill>
                <a:latin typeface="Arial" panose="020B0604020202020204" pitchFamily="34" charset="0"/>
              </a:rPr>
              <a:t>PREA</a:t>
            </a:r>
            <a:endParaRPr lang="en-US" dirty="0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C512C4A-C6DF-4927-87A3-EDF9269080B1}"/>
              </a:ext>
            </a:extLst>
          </p:cNvPr>
          <p:cNvCxnSpPr>
            <a:cxnSpLocks/>
          </p:cNvCxnSpPr>
          <p:nvPr/>
        </p:nvCxnSpPr>
        <p:spPr>
          <a:xfrm flipH="1" flipV="1">
            <a:off x="2963651" y="2043287"/>
            <a:ext cx="3339650" cy="1852808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7075D73-9EEA-4A3E-9C9A-D2CCEE986D6D}"/>
              </a:ext>
            </a:extLst>
          </p:cNvPr>
          <p:cNvCxnSpPr>
            <a:cxnSpLocks/>
          </p:cNvCxnSpPr>
          <p:nvPr/>
        </p:nvCxnSpPr>
        <p:spPr>
          <a:xfrm flipH="1">
            <a:off x="7137073" y="3538924"/>
            <a:ext cx="929941" cy="75036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7731638-9A3F-4868-9DDF-EB80C4A6C085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741212" y="3007444"/>
            <a:ext cx="3149422" cy="114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A5627C6-BEAC-4443-BC41-EB1C46C47B28}"/>
              </a:ext>
            </a:extLst>
          </p:cNvPr>
          <p:cNvCxnSpPr>
            <a:cxnSpLocks/>
          </p:cNvCxnSpPr>
          <p:nvPr/>
        </p:nvCxnSpPr>
        <p:spPr>
          <a:xfrm flipV="1">
            <a:off x="7255865" y="3583680"/>
            <a:ext cx="498164" cy="5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4" name="Picture 263">
            <a:extLst>
              <a:ext uri="{FF2B5EF4-FFF2-40B4-BE49-F238E27FC236}">
                <a16:creationId xmlns:a16="http://schemas.microsoft.com/office/drawing/2014/main" id="{F2163CB6-7EF2-4D21-B1D4-9D8EA6B7E6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94085" y="1386906"/>
            <a:ext cx="343888" cy="186104"/>
          </a:xfrm>
          <a:prstGeom prst="rect">
            <a:avLst/>
          </a:prstGeom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7A2915F-52AE-482D-B5F2-7F99F30BD67F}"/>
              </a:ext>
            </a:extLst>
          </p:cNvPr>
          <p:cNvCxnSpPr>
            <a:cxnSpLocks/>
          </p:cNvCxnSpPr>
          <p:nvPr/>
        </p:nvCxnSpPr>
        <p:spPr>
          <a:xfrm>
            <a:off x="1773666" y="2482315"/>
            <a:ext cx="2823720" cy="177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F7F36FF-F1CA-452D-A0D8-0602A6D1A200}"/>
              </a:ext>
            </a:extLst>
          </p:cNvPr>
          <p:cNvCxnSpPr>
            <a:cxnSpLocks/>
          </p:cNvCxnSpPr>
          <p:nvPr/>
        </p:nvCxnSpPr>
        <p:spPr>
          <a:xfrm flipV="1">
            <a:off x="4714215" y="3550637"/>
            <a:ext cx="2868302" cy="51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853536B-4DE1-4766-B176-8CD536AE5D0E}"/>
              </a:ext>
            </a:extLst>
          </p:cNvPr>
          <p:cNvSpPr/>
          <p:nvPr/>
        </p:nvSpPr>
        <p:spPr>
          <a:xfrm>
            <a:off x="1112545" y="21213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1984</a:t>
            </a:r>
            <a:endParaRPr lang="en-US" dirty="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6DB018F-81ED-43AB-B0E3-23928687BA18}"/>
              </a:ext>
            </a:extLst>
          </p:cNvPr>
          <p:cNvCxnSpPr>
            <a:cxnSpLocks/>
          </p:cNvCxnSpPr>
          <p:nvPr/>
        </p:nvCxnSpPr>
        <p:spPr>
          <a:xfrm flipV="1">
            <a:off x="1953532" y="1361993"/>
            <a:ext cx="5685970" cy="9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1" name="Picture 280">
            <a:extLst>
              <a:ext uri="{FF2B5EF4-FFF2-40B4-BE49-F238E27FC236}">
                <a16:creationId xmlns:a16="http://schemas.microsoft.com/office/drawing/2014/main" id="{FBBF06BC-7F99-4D71-A981-BBF39CE32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22" y="1119963"/>
            <a:ext cx="109953" cy="125835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E2D40B73-E673-4A14-B08D-61BA9C684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7" y="1143268"/>
            <a:ext cx="198059" cy="79224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5A6E96B1-A985-49A7-A6DA-B4D8249B55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1" y="43278"/>
            <a:ext cx="220311" cy="220311"/>
          </a:xfrm>
          <a:prstGeom prst="rect">
            <a:avLst/>
          </a:prstGeom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C5B782A3-84CE-4C11-B934-7D6BD78AB0E8}"/>
              </a:ext>
            </a:extLst>
          </p:cNvPr>
          <p:cNvSpPr txBox="1"/>
          <p:nvPr/>
        </p:nvSpPr>
        <p:spPr>
          <a:xfrm>
            <a:off x="7629955" y="288773"/>
            <a:ext cx="364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FBI</a:t>
            </a:r>
          </a:p>
        </p:txBody>
      </p:sp>
      <p:pic>
        <p:nvPicPr>
          <p:cNvPr id="285" name="Picture 284">
            <a:extLst>
              <a:ext uri="{FF2B5EF4-FFF2-40B4-BE49-F238E27FC236}">
                <a16:creationId xmlns:a16="http://schemas.microsoft.com/office/drawing/2014/main" id="{F6795748-9AE9-4E0D-8B94-9176392F159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68" y="628511"/>
            <a:ext cx="227800" cy="227800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B41ED4F3-9E4A-4388-9A96-5FA797F019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42185" y="929462"/>
            <a:ext cx="212107" cy="114787"/>
          </a:xfrm>
          <a:prstGeom prst="rect">
            <a:avLst/>
          </a:prstGeom>
        </p:spPr>
      </p:pic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2499F92-85C3-4815-9111-66F5BA45784A}"/>
              </a:ext>
            </a:extLst>
          </p:cNvPr>
          <p:cNvCxnSpPr/>
          <p:nvPr/>
        </p:nvCxnSpPr>
        <p:spPr>
          <a:xfrm flipV="1">
            <a:off x="7582517" y="1073016"/>
            <a:ext cx="626062" cy="2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A080A80-46A2-4152-BFDE-C86439126C74}"/>
              </a:ext>
            </a:extLst>
          </p:cNvPr>
          <p:cNvSpPr/>
          <p:nvPr/>
        </p:nvSpPr>
        <p:spPr>
          <a:xfrm rot="21131369">
            <a:off x="6858806" y="1186170"/>
            <a:ext cx="6953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§</a:t>
            </a:r>
            <a:r>
              <a:rPr lang="en-US" sz="800" dirty="0" err="1"/>
              <a:t>Possesion</a:t>
            </a:r>
            <a:endParaRPr lang="en-US" sz="8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AB699E5-DB6A-48B8-A4A4-CC7959C81F06}"/>
              </a:ext>
            </a:extLst>
          </p:cNvPr>
          <p:cNvSpPr/>
          <p:nvPr/>
        </p:nvSpPr>
        <p:spPr>
          <a:xfrm rot="1906086">
            <a:off x="2039772" y="2665597"/>
            <a:ext cx="6953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§</a:t>
            </a:r>
            <a:r>
              <a:rPr lang="en-US" sz="800" dirty="0" err="1"/>
              <a:t>Possesion</a:t>
            </a:r>
            <a:endParaRPr lang="en-US" sz="800" dirty="0"/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F5B77293-5F5C-47BB-BA4C-10A1CCDD63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65667" y="5083677"/>
            <a:ext cx="343888" cy="18610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C4D97F2F-5C57-4FE4-937B-AC74B8234E9F}"/>
              </a:ext>
            </a:extLst>
          </p:cNvPr>
          <p:cNvSpPr/>
          <p:nvPr/>
        </p:nvSpPr>
        <p:spPr>
          <a:xfrm>
            <a:off x="1099302" y="246535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1985</a:t>
            </a:r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BD7631D-E113-4B60-AF45-2663DC640368}"/>
              </a:ext>
            </a:extLst>
          </p:cNvPr>
          <p:cNvSpPr/>
          <p:nvPr/>
        </p:nvSpPr>
        <p:spPr>
          <a:xfrm>
            <a:off x="1122878" y="267535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C16456D5-3C3C-4046-A91E-133EEB7B64E6}"/>
              </a:ext>
            </a:extLst>
          </p:cNvPr>
          <p:cNvSpPr txBox="1"/>
          <p:nvPr/>
        </p:nvSpPr>
        <p:spPr>
          <a:xfrm>
            <a:off x="2475923" y="5811833"/>
            <a:ext cx="435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Tarrent</a:t>
            </a:r>
            <a:r>
              <a:rPr lang="en-US" b="1" dirty="0"/>
              <a:t>: </a:t>
            </a:r>
            <a:r>
              <a:rPr lang="en-US" dirty="0"/>
              <a:t>San Quentin, Santa Rita, </a:t>
            </a:r>
            <a:r>
              <a:rPr lang="en-US" dirty="0" err="1"/>
              <a:t>Bruchsal</a:t>
            </a:r>
            <a:r>
              <a:rPr lang="en-US" dirty="0"/>
              <a:t> </a:t>
            </a:r>
            <a:endParaRPr lang="en-US" b="1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57213B3-0256-4EE2-BE0F-D3A54E3B33CF}"/>
              </a:ext>
            </a:extLst>
          </p:cNvPr>
          <p:cNvCxnSpPr>
            <a:cxnSpLocks/>
          </p:cNvCxnSpPr>
          <p:nvPr/>
        </p:nvCxnSpPr>
        <p:spPr>
          <a:xfrm flipV="1">
            <a:off x="1299543" y="6128873"/>
            <a:ext cx="9459720" cy="1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>
            <a:extLst>
              <a:ext uri="{FF2B5EF4-FFF2-40B4-BE49-F238E27FC236}">
                <a16:creationId xmlns:a16="http://schemas.microsoft.com/office/drawing/2014/main" id="{F356EB9A-7678-4DE0-99A2-1A8496EAF30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4348" y="6207540"/>
            <a:ext cx="520151" cy="656502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916AD2D-6381-4253-B1C0-60C8AAE7FC59}"/>
              </a:ext>
            </a:extLst>
          </p:cNvPr>
          <p:cNvCxnSpPr>
            <a:cxnSpLocks/>
          </p:cNvCxnSpPr>
          <p:nvPr/>
        </p:nvCxnSpPr>
        <p:spPr>
          <a:xfrm flipH="1">
            <a:off x="3508384" y="4244243"/>
            <a:ext cx="6906967" cy="144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7F4D13D-83B6-408A-8633-71E6AE91A4EA}"/>
              </a:ext>
            </a:extLst>
          </p:cNvPr>
          <p:cNvSpPr/>
          <p:nvPr/>
        </p:nvSpPr>
        <p:spPr>
          <a:xfrm>
            <a:off x="3607454" y="6306538"/>
            <a:ext cx="1022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§ </a:t>
            </a:r>
            <a:r>
              <a:rPr lang="en-US" b="1" dirty="0">
                <a:solidFill>
                  <a:srgbClr val="202A43"/>
                </a:solidFill>
                <a:latin typeface="Arial" panose="020B0604020202020204" pitchFamily="34" charset="0"/>
              </a:rPr>
              <a:t>PREA</a:t>
            </a:r>
            <a:endParaRPr lang="en-US" dirty="0"/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D686E39-AE16-45A3-A62E-636AD8EF9771}"/>
              </a:ext>
            </a:extLst>
          </p:cNvPr>
          <p:cNvCxnSpPr>
            <a:cxnSpLocks/>
          </p:cNvCxnSpPr>
          <p:nvPr/>
        </p:nvCxnSpPr>
        <p:spPr>
          <a:xfrm>
            <a:off x="464769" y="914536"/>
            <a:ext cx="3014323" cy="539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061438C-1A16-4895-B310-1AE4B4F0FA2E}"/>
              </a:ext>
            </a:extLst>
          </p:cNvPr>
          <p:cNvCxnSpPr>
            <a:cxnSpLocks/>
          </p:cNvCxnSpPr>
          <p:nvPr/>
        </p:nvCxnSpPr>
        <p:spPr>
          <a:xfrm flipH="1">
            <a:off x="3660784" y="4385818"/>
            <a:ext cx="6786886" cy="14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DA20878-E9B1-4519-9900-77EBCBFFC805}"/>
              </a:ext>
            </a:extLst>
          </p:cNvPr>
          <p:cNvCxnSpPr>
            <a:cxnSpLocks/>
          </p:cNvCxnSpPr>
          <p:nvPr/>
        </p:nvCxnSpPr>
        <p:spPr>
          <a:xfrm flipH="1">
            <a:off x="5267955" y="3655290"/>
            <a:ext cx="4967427" cy="212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F4FF1D3-F7AC-4908-80D4-432D685E8D03}"/>
              </a:ext>
            </a:extLst>
          </p:cNvPr>
          <p:cNvCxnSpPr>
            <a:cxnSpLocks/>
          </p:cNvCxnSpPr>
          <p:nvPr/>
        </p:nvCxnSpPr>
        <p:spPr>
          <a:xfrm flipH="1">
            <a:off x="6054374" y="3807690"/>
            <a:ext cx="4333409" cy="201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A4A05DE-A901-4D5C-A257-D872C3532635}"/>
              </a:ext>
            </a:extLst>
          </p:cNvPr>
          <p:cNvSpPr/>
          <p:nvPr/>
        </p:nvSpPr>
        <p:spPr>
          <a:xfrm>
            <a:off x="-1875" y="49120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2023</a:t>
            </a:r>
            <a:endParaRPr lang="en-US" dirty="0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0A6EB3D-3088-4E3D-91FB-587AF47F6FA2}"/>
              </a:ext>
            </a:extLst>
          </p:cNvPr>
          <p:cNvSpPr/>
          <p:nvPr/>
        </p:nvSpPr>
        <p:spPr>
          <a:xfrm>
            <a:off x="-32179" y="638706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§188</a:t>
            </a:r>
          </a:p>
        </p:txBody>
      </p:sp>
    </p:spTree>
    <p:extLst>
      <p:ext uri="{BB962C8B-B14F-4D97-AF65-F5344CB8AC3E}">
        <p14:creationId xmlns:p14="http://schemas.microsoft.com/office/powerpoint/2010/main" val="8318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66" y="2373534"/>
            <a:ext cx="1962150" cy="3581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309003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897</Words>
  <Application>Microsoft Office PowerPoint</Application>
  <PresentationFormat>Widescreen</PresentationFormat>
  <Paragraphs>199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27</cp:revision>
  <dcterms:created xsi:type="dcterms:W3CDTF">2023-02-18T17:24:32Z</dcterms:created>
  <dcterms:modified xsi:type="dcterms:W3CDTF">2023-02-18T21:42:24Z</dcterms:modified>
</cp:coreProperties>
</file>