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5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E735-76BC-4608-BC0B-B4704EB7123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6DB1-25BD-463D-9E42-AA2FC448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88" y="5202729"/>
            <a:ext cx="684496" cy="939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3792" y="1072257"/>
            <a:ext cx="571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* FROM </a:t>
            </a:r>
            <a:r>
              <a:rPr lang="en-US" sz="1000" dirty="0" err="1" smtClean="0"/>
              <a:t>nonPoliceAccouting</a:t>
            </a:r>
            <a:r>
              <a:rPr lang="en-US" sz="1000" dirty="0" smtClean="0"/>
              <a:t>, </a:t>
            </a:r>
            <a:r>
              <a:rPr lang="en-US" sz="1000" dirty="0" err="1" smtClean="0"/>
              <a:t>nonPoliceHomicide</a:t>
            </a:r>
            <a:r>
              <a:rPr lang="en-US" sz="1000" dirty="0" smtClean="0"/>
              <a:t> where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 = </a:t>
            </a:r>
            <a:r>
              <a:rPr lang="en-US" sz="1000" dirty="0" err="1" smtClean="0"/>
              <a:t>nonPoliceHomicide.HOMICIand</a:t>
            </a:r>
            <a:r>
              <a:rPr lang="en-US" sz="1000" dirty="0" smtClean="0"/>
              <a:t>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=LUX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30"/>
            <a:ext cx="12192000" cy="74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88" y="5202729"/>
            <a:ext cx="684496" cy="939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595" y="2319061"/>
            <a:ext cx="571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* FROM </a:t>
            </a:r>
            <a:r>
              <a:rPr lang="en-US" sz="1000" dirty="0" err="1" smtClean="0"/>
              <a:t>nonPoliceAccouting</a:t>
            </a:r>
            <a:r>
              <a:rPr lang="en-US" sz="1000" dirty="0" smtClean="0"/>
              <a:t>, </a:t>
            </a:r>
            <a:r>
              <a:rPr lang="en-US" sz="1000" dirty="0" err="1" smtClean="0"/>
              <a:t>nonPoliceHomicide</a:t>
            </a:r>
            <a:r>
              <a:rPr lang="en-US" sz="1000" dirty="0" smtClean="0"/>
              <a:t> where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 = </a:t>
            </a:r>
            <a:r>
              <a:rPr lang="en-US" sz="1000" dirty="0" err="1" smtClean="0"/>
              <a:t>nonPoliceHomicide.HOMICIand</a:t>
            </a:r>
            <a:r>
              <a:rPr lang="en-US" sz="1000" dirty="0" smtClean="0"/>
              <a:t>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=LUX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81" y="2976599"/>
            <a:ext cx="7285892" cy="36483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05"/>
            <a:ext cx="113538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6" y="2976599"/>
            <a:ext cx="1298135" cy="86857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328246" y="2976599"/>
            <a:ext cx="1512277" cy="9740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6" y="3990268"/>
            <a:ext cx="1298135" cy="9723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328246" y="3950677"/>
            <a:ext cx="1512277" cy="974078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5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88" y="5202729"/>
            <a:ext cx="684496" cy="939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568165"/>
            <a:ext cx="571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SELECT * FROM </a:t>
            </a:r>
            <a:r>
              <a:rPr lang="en-US" sz="1000" dirty="0" err="1" smtClean="0"/>
              <a:t>nonPoliceAccouting</a:t>
            </a:r>
            <a:r>
              <a:rPr lang="en-US" sz="1000" dirty="0" smtClean="0"/>
              <a:t>, </a:t>
            </a:r>
            <a:r>
              <a:rPr lang="en-US" sz="1000" dirty="0" err="1" smtClean="0"/>
              <a:t>nonPoliceHomicide</a:t>
            </a:r>
            <a:r>
              <a:rPr lang="en-US" sz="1000" dirty="0" smtClean="0"/>
              <a:t> where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 = </a:t>
            </a:r>
            <a:r>
              <a:rPr lang="en-US" sz="1000" dirty="0" err="1" smtClean="0"/>
              <a:t>nonPoliceHomicide.HOMICIand</a:t>
            </a:r>
            <a:r>
              <a:rPr lang="en-US" sz="1000" dirty="0" smtClean="0"/>
              <a:t> </a:t>
            </a:r>
            <a:r>
              <a:rPr lang="en-US" sz="1000" dirty="0" err="1" smtClean="0"/>
              <a:t>nonPoliceAccouting.HOMICIDE</a:t>
            </a:r>
            <a:r>
              <a:rPr lang="en-US" sz="1000" dirty="0" smtClean="0"/>
              <a:t>=LUX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72367"/>
            <a:ext cx="9835662" cy="49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7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</cp:revision>
  <dcterms:created xsi:type="dcterms:W3CDTF">2023-02-27T17:44:42Z</dcterms:created>
  <dcterms:modified xsi:type="dcterms:W3CDTF">2023-02-27T21:32:24Z</dcterms:modified>
</cp:coreProperties>
</file>