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rman Becker" initials="NB" lastIdx="1" clrIdx="0">
    <p:extLst>
      <p:ext uri="{19B8F6BF-5375-455C-9EA6-DF929625EA0E}">
        <p15:presenceInfo xmlns:p15="http://schemas.microsoft.com/office/powerpoint/2012/main" userId="bfd0a2772ed848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1A7ECA-3DB9-4AB9-9FDD-24ACDF12FB79}" v="5" dt="2021-01-10T19:45:28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man Becker" userId="bfd0a2772ed848af" providerId="LiveId" clId="{681A7ECA-3DB9-4AB9-9FDD-24ACDF12FB79}"/>
    <pc:docChg chg="addSld delSld modSld sldOrd">
      <pc:chgData name="Norman Becker" userId="bfd0a2772ed848af" providerId="LiveId" clId="{681A7ECA-3DB9-4AB9-9FDD-24ACDF12FB79}" dt="2021-01-10T19:45:31.577" v="11"/>
      <pc:docMkLst>
        <pc:docMk/>
      </pc:docMkLst>
      <pc:sldChg chg="del">
        <pc:chgData name="Norman Becker" userId="bfd0a2772ed848af" providerId="LiveId" clId="{681A7ECA-3DB9-4AB9-9FDD-24ACDF12FB79}" dt="2021-01-10T19:45:02.376" v="0" actId="47"/>
        <pc:sldMkLst>
          <pc:docMk/>
          <pc:sldMk cId="797885441" sldId="260"/>
        </pc:sldMkLst>
      </pc:sldChg>
      <pc:sldChg chg="add">
        <pc:chgData name="Norman Becker" userId="bfd0a2772ed848af" providerId="LiveId" clId="{681A7ECA-3DB9-4AB9-9FDD-24ACDF12FB79}" dt="2021-01-10T19:45:08.323" v="1"/>
        <pc:sldMkLst>
          <pc:docMk/>
          <pc:sldMk cId="3140520338" sldId="262"/>
        </pc:sldMkLst>
      </pc:sldChg>
      <pc:sldChg chg="add del">
        <pc:chgData name="Norman Becker" userId="bfd0a2772ed848af" providerId="LiveId" clId="{681A7ECA-3DB9-4AB9-9FDD-24ACDF12FB79}" dt="2021-01-10T19:45:19.676" v="4" actId="47"/>
        <pc:sldMkLst>
          <pc:docMk/>
          <pc:sldMk cId="475737794" sldId="263"/>
        </pc:sldMkLst>
      </pc:sldChg>
      <pc:sldChg chg="add ord">
        <pc:chgData name="Norman Becker" userId="bfd0a2772ed848af" providerId="LiveId" clId="{681A7ECA-3DB9-4AB9-9FDD-24ACDF12FB79}" dt="2021-01-10T19:45:31.577" v="11"/>
        <pc:sldMkLst>
          <pc:docMk/>
          <pc:sldMk cId="3981875952" sldId="263"/>
        </pc:sldMkLst>
      </pc:sldChg>
      <pc:sldChg chg="add ord">
        <pc:chgData name="Norman Becker" userId="bfd0a2772ed848af" providerId="LiveId" clId="{681A7ECA-3DB9-4AB9-9FDD-24ACDF12FB79}" dt="2021-01-10T19:45:30.159" v="9"/>
        <pc:sldMkLst>
          <pc:docMk/>
          <pc:sldMk cId="1702083415" sldId="264"/>
        </pc:sldMkLst>
      </pc:sldChg>
      <pc:sldChg chg="add del">
        <pc:chgData name="Norman Becker" userId="bfd0a2772ed848af" providerId="LiveId" clId="{681A7ECA-3DB9-4AB9-9FDD-24ACDF12FB79}" dt="2021-01-10T19:45:20.618" v="5" actId="47"/>
        <pc:sldMkLst>
          <pc:docMk/>
          <pc:sldMk cId="3526221723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88C2A-A831-4120-AECE-370A08CA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F8DFCA-D23E-4DC4-B56E-FA40D19A1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034163-28C9-46F6-9614-DCCAEFA7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C530-1FF9-4E15-88DD-59040E8BAF57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845FA-7E95-458F-B406-959C6817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DCCA0F-2279-4946-82B8-8E2075B2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D270-B0AD-4289-BBCC-D7F7C2E6E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8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731A2-6405-4282-90F8-84B170EF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FB82D3-8967-4288-B37F-61BDEB3E8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FDD1D1-29FE-4F7B-9991-316E159D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C530-1FF9-4E15-88DD-59040E8BAF57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D501F8-1468-4A58-8120-81D86148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C4062E-BB48-46CC-A7C8-E5811C76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D270-B0AD-4289-BBCC-D7F7C2E6E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50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8AD686-B586-4631-9271-5CDC7F11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EC927F-203C-45CC-97A2-A4A3FF032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26BBF1-C088-4420-8D0E-47FB783C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C530-1FF9-4E15-88DD-59040E8BAF57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76DE4-C739-402B-B6F1-4DB9163E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292650-10A9-41DE-8A9D-4BE025C7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D270-B0AD-4289-BBCC-D7F7C2E6E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68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4AC0A-5A9C-44FE-A359-E70DADE1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45297D-16E8-4658-B4E6-A15ADDBB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022415-02F3-470F-AB02-982626DA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C530-1FF9-4E15-88DD-59040E8BAF57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24C0EA-4B43-4D45-B00A-CC09B4CD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BEC2A-7DAD-4156-B63C-ED063275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D270-B0AD-4289-BBCC-D7F7C2E6E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5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48DFD-03D8-4E35-A815-EC985DE5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6678E-5182-4D4A-A1D7-287136B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C987F-EE58-4723-9E08-5E33B366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C530-1FF9-4E15-88DD-59040E8BAF57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03D5D9-52B4-41C7-98B2-AA29001F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EDAB8C-6ED6-4918-8DE4-9F944C90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D270-B0AD-4289-BBCC-D7F7C2E6E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89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EE5DC-4C4A-4944-9854-D17B5047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FEF99B-37B2-4D91-8DE0-6F3A4EE31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50894E-B457-46E9-BC0E-990E6C94E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1D424A-B46C-4224-AF14-4C0C395F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C530-1FF9-4E15-88DD-59040E8BAF57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166355-B64E-4132-BED0-4B98AA9E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D375C0-78F6-48D7-820F-5627C357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D270-B0AD-4289-BBCC-D7F7C2E6E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91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1A88E-6A7F-48A3-9429-C73BD9DB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42219F-4C5A-4B89-B910-E87FA303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DF9C2D-C9B9-475F-852F-E6F1BD31B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ECB451-962D-4407-B646-D6D0FDC99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BA4B9B-336C-4F92-8447-3A600B382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FDE31A-194B-410D-967A-9102E357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C530-1FF9-4E15-88DD-59040E8BAF57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A9D604-7FBF-4446-9C46-06CAF2FA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18195E-67C9-456E-8472-6EA40F7C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D270-B0AD-4289-BBCC-D7F7C2E6E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29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104D6-8488-45DB-8572-0E00589A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70488B-9A56-4CF0-AF4E-6DEAB25D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C530-1FF9-4E15-88DD-59040E8BAF57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AA9026-AD23-41D0-AA4F-B8F7AA6D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178655-02D7-4636-991C-2348E0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D270-B0AD-4289-BBCC-D7F7C2E6E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08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0BBAC66-19F9-4B57-865A-AF413890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C530-1FF9-4E15-88DD-59040E8BAF57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597119-2473-4576-9517-F703AAA3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1F7706-FF7A-4637-B6AC-8A9102B2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D270-B0AD-4289-BBCC-D7F7C2E6E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61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72590-FC8D-46F2-9CE1-D9FAAD0A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180C03-35D9-4FDC-BB51-89601BF38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37E3D9-D520-4A12-8335-3C96DE8E0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A5CA28-67B5-4432-8262-9082BFE1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C530-1FF9-4E15-88DD-59040E8BAF57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94D3D0-6874-4AF8-BEFA-E3549FB0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C0B1F2-D4A6-47B5-9286-36054AEE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D270-B0AD-4289-BBCC-D7F7C2E6E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75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21963-9DDB-4C55-87DA-EE84F7DD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C281EE-CCC5-47CE-87FB-44016005B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CAB6F1-B256-4DF4-B794-55107AF3C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7C1364-BA60-44AD-81F3-DC95A1ED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C530-1FF9-4E15-88DD-59040E8BAF57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F364B1-2DBE-4BC0-8B70-D20B64A0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7AD992-639B-48DD-AEF9-17BF5D92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D270-B0AD-4289-BBCC-D7F7C2E6E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64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F521CF-DB0E-4371-BC08-76AF9637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6DF28B-2A0F-4569-8B23-CAF03665C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5291DE-7671-49C2-B84F-8E3687A7D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C530-1FF9-4E15-88DD-59040E8BAF57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71872C-BB58-4018-A542-251464D9C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0BFE20-320A-4CDA-A5CD-0EADC9A76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D270-B0AD-4289-BBCC-D7F7C2E6E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36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EFA16-8B60-4C14-BA7E-3076B70CD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de-DE" dirty="0"/>
              <a:t>Inversion </a:t>
            </a:r>
            <a:r>
              <a:rPr lang="de-DE" dirty="0" err="1"/>
              <a:t>Attacks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6BCC27-119F-412C-A800-446E3E3C4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60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BE440-FF57-40A8-9960-7401DD17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Inversion </a:t>
            </a:r>
            <a:r>
              <a:rPr lang="de-DE" dirty="0" err="1"/>
              <a:t>Attacks</a:t>
            </a:r>
            <a:r>
              <a:rPr lang="de-DE" dirty="0"/>
              <a:t>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C5DBEA-975C-4163-A038-245C5E26D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5012"/>
          </a:xfrm>
        </p:spPr>
        <p:txBody>
          <a:bodyPr/>
          <a:lstStyle/>
          <a:p>
            <a:r>
              <a:rPr lang="de-DE" dirty="0" err="1"/>
              <a:t>Reconnstruction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Model </a:t>
            </a:r>
          </a:p>
          <a:p>
            <a:r>
              <a:rPr lang="de-DE" dirty="0" err="1"/>
              <a:t>Example</a:t>
            </a:r>
            <a:r>
              <a:rPr lang="de-DE" dirty="0"/>
              <a:t>: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B86CA6-E206-43D3-9A9C-5A5CDDD77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42" y="3271630"/>
            <a:ext cx="5397516" cy="276024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E7F2F8C-4CA8-4727-B6FF-0C828A07E5C0}"/>
              </a:ext>
            </a:extLst>
          </p:cNvPr>
          <p:cNvSpPr txBox="1"/>
          <p:nvPr/>
        </p:nvSpPr>
        <p:spPr>
          <a:xfrm>
            <a:off x="3397242" y="5942259"/>
            <a:ext cx="522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Model Inversion Attacks that Exploit Confidence </a:t>
            </a:r>
            <a:r>
              <a:rPr lang="en-US" dirty="0" err="1">
                <a:effectLst/>
                <a:latin typeface="Arial" panose="020B0604020202020204" pitchFamily="34" charset="0"/>
              </a:rPr>
              <a:t>Informationand</a:t>
            </a:r>
            <a:r>
              <a:rPr lang="en-US" dirty="0">
                <a:effectLst/>
                <a:latin typeface="Arial" panose="020B0604020202020204" pitchFamily="34" charset="0"/>
              </a:rPr>
              <a:t> Basic Countermeasures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871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5C183-7F15-4E47-A949-88748BD8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</a:t>
            </a:r>
            <a:r>
              <a:rPr lang="de-DE" dirty="0" err="1"/>
              <a:t>concerns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Inversion </a:t>
            </a:r>
            <a:r>
              <a:rPr lang="de-DE" dirty="0" err="1"/>
              <a:t>attacks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5F9D3E-184B-43B6-83C0-B09F4121B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Steal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Steal</a:t>
            </a:r>
            <a:r>
              <a:rPr lang="de-DE" dirty="0"/>
              <a:t> personal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confidential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  <a:p>
            <a:r>
              <a:rPr lang="de-DE" dirty="0" err="1"/>
              <a:t>Example</a:t>
            </a:r>
            <a:r>
              <a:rPr lang="de-DE" dirty="0"/>
              <a:t> : </a:t>
            </a:r>
          </a:p>
          <a:p>
            <a:pPr lvl="1"/>
            <a:r>
              <a:rPr lang="de-DE" dirty="0"/>
              <a:t>Medical Information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Persons</a:t>
            </a:r>
            <a:endParaRPr lang="de-DE" dirty="0"/>
          </a:p>
          <a:p>
            <a:pPr lvl="1"/>
            <a:r>
              <a:rPr lang="de-DE" dirty="0" err="1"/>
              <a:t>Reconstruct</a:t>
            </a:r>
            <a:r>
              <a:rPr lang="de-DE" dirty="0"/>
              <a:t> Pictures </a:t>
            </a:r>
            <a:r>
              <a:rPr lang="de-DE" dirty="0" err="1"/>
              <a:t>of</a:t>
            </a:r>
            <a:r>
              <a:rPr lang="de-DE" dirty="0"/>
              <a:t> People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40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31E2C-D0F7-4F30-9A27-1007370A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CA0E52-B602-4F62-991A-58B9FB3E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Inversion </a:t>
            </a:r>
            <a:r>
              <a:rPr lang="de-DE" dirty="0" err="1"/>
              <a:t>attacks</a:t>
            </a:r>
            <a:r>
              <a:rPr lang="de-DE" dirty="0"/>
              <a:t> on different </a:t>
            </a:r>
            <a:r>
              <a:rPr lang="de-DE" dirty="0" err="1"/>
              <a:t>models</a:t>
            </a:r>
            <a:endParaRPr lang="de-DE" dirty="0"/>
          </a:p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Inversion </a:t>
            </a:r>
            <a:r>
              <a:rPr lang="de-DE" dirty="0" err="1"/>
              <a:t>attacks</a:t>
            </a:r>
            <a:r>
              <a:rPr lang="de-DE" dirty="0"/>
              <a:t> on different </a:t>
            </a:r>
            <a:r>
              <a:rPr lang="de-DE" dirty="0" err="1"/>
              <a:t>datasets</a:t>
            </a: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time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:</a:t>
            </a:r>
          </a:p>
          <a:p>
            <a:pPr lvl="1"/>
            <a:r>
              <a:rPr lang="de-DE" dirty="0"/>
              <a:t>Implement own Inversion </a:t>
            </a:r>
            <a:r>
              <a:rPr lang="de-DE" dirty="0" err="1"/>
              <a:t>attacks</a:t>
            </a:r>
            <a:endParaRPr lang="de-DE" dirty="0"/>
          </a:p>
          <a:p>
            <a:pPr lvl="1"/>
            <a:r>
              <a:rPr lang="de-DE" dirty="0"/>
              <a:t>Try </a:t>
            </a:r>
            <a:r>
              <a:rPr lang="de-DE" dirty="0" err="1"/>
              <a:t>defenses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661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612571" y="4994807"/>
            <a:ext cx="1219200" cy="425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flipH="1">
            <a:off x="1055911" y="1262743"/>
            <a:ext cx="10352317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Based on the paper: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1400" i="1" dirty="0">
                <a:latin typeface="Century Gothic" panose="020B0502020202020204" pitchFamily="34" charset="0"/>
              </a:rPr>
              <a:t>Matt </a:t>
            </a:r>
            <a:r>
              <a:rPr lang="en-US" sz="1400" i="1" dirty="0" err="1">
                <a:latin typeface="Century Gothic" panose="020B0502020202020204" pitchFamily="34" charset="0"/>
              </a:rPr>
              <a:t>Fredrikson</a:t>
            </a:r>
            <a:r>
              <a:rPr lang="en-US" sz="1400" i="1" dirty="0">
                <a:latin typeface="Century Gothic" panose="020B0502020202020204" pitchFamily="34" charset="0"/>
              </a:rPr>
              <a:t>, </a:t>
            </a:r>
            <a:r>
              <a:rPr lang="en-US" sz="1400" i="1" dirty="0" err="1">
                <a:latin typeface="Century Gothic" panose="020B0502020202020204" pitchFamily="34" charset="0"/>
              </a:rPr>
              <a:t>Somesh</a:t>
            </a:r>
            <a:r>
              <a:rPr lang="en-US" sz="1400" i="1" dirty="0">
                <a:latin typeface="Century Gothic" panose="020B0502020202020204" pitchFamily="34" charset="0"/>
              </a:rPr>
              <a:t> </a:t>
            </a:r>
            <a:r>
              <a:rPr lang="en-US" sz="1400" i="1" dirty="0" err="1">
                <a:latin typeface="Century Gothic" panose="020B0502020202020204" pitchFamily="34" charset="0"/>
              </a:rPr>
              <a:t>Jha</a:t>
            </a:r>
            <a:r>
              <a:rPr lang="en-US" sz="1400" i="1" dirty="0">
                <a:latin typeface="Century Gothic" panose="020B0502020202020204" pitchFamily="34" charset="0"/>
              </a:rPr>
              <a:t> and Thomas </a:t>
            </a:r>
            <a:r>
              <a:rPr lang="en-US" sz="1400" i="1" dirty="0" err="1">
                <a:latin typeface="Century Gothic" panose="020B0502020202020204" pitchFamily="34" charset="0"/>
              </a:rPr>
              <a:t>Ristenpart</a:t>
            </a:r>
            <a:r>
              <a:rPr lang="en-US" sz="1400" i="1" dirty="0">
                <a:latin typeface="Century Gothic" panose="020B0502020202020204" pitchFamily="34" charset="0"/>
              </a:rPr>
              <a:t>, “Model Inversion Attacks that Exploit Confidence Information and Basic Countermeasures”,  CCS’15. Proceedings of the 22nd ACM SIGSAC Conference on Computer and Communications Security, October 2015, Pages 1322–1333. 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717" y="281236"/>
            <a:ext cx="5148352" cy="981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entury Gothic" panose="020B0502020202020204" pitchFamily="34" charset="0"/>
              </a:rPr>
              <a:t>Model Inversion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1449976" y="2947851"/>
            <a:ext cx="317863" cy="2481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63634" y="2887283"/>
            <a:ext cx="348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Attacker has the white box access</a:t>
            </a:r>
          </a:p>
        </p:txBody>
      </p:sp>
      <p:sp>
        <p:nvSpPr>
          <p:cNvPr id="11" name="Isosceles Triangle 10"/>
          <p:cNvSpPr/>
          <p:nvPr/>
        </p:nvSpPr>
        <p:spPr>
          <a:xfrm rot="5400000">
            <a:off x="1449976" y="3569780"/>
            <a:ext cx="317863" cy="2481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63634" y="3509212"/>
            <a:ext cx="348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is given</a:t>
            </a:r>
          </a:p>
        </p:txBody>
      </p:sp>
      <p:sp>
        <p:nvSpPr>
          <p:cNvPr id="13" name="Isosceles Triangle 12"/>
          <p:cNvSpPr/>
          <p:nvPr/>
        </p:nvSpPr>
        <p:spPr>
          <a:xfrm rot="5400000">
            <a:off x="1449975" y="4186279"/>
            <a:ext cx="317863" cy="2481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63633" y="4125711"/>
            <a:ext cx="348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is optimized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4277" y="4994807"/>
            <a:ext cx="13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= “cat”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954" y="4518993"/>
            <a:ext cx="2548365" cy="1433455"/>
          </a:xfrm>
          <a:prstGeom prst="rect">
            <a:avLst/>
          </a:prstGeom>
        </p:spPr>
      </p:pic>
      <p:sp>
        <p:nvSpPr>
          <p:cNvPr id="20" name="Isosceles Triangle 19"/>
          <p:cNvSpPr/>
          <p:nvPr/>
        </p:nvSpPr>
        <p:spPr>
          <a:xfrm rot="5400000">
            <a:off x="1449976" y="2947852"/>
            <a:ext cx="317863" cy="2481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63634" y="2887284"/>
            <a:ext cx="348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Attacker has the white box access</a:t>
            </a:r>
          </a:p>
        </p:txBody>
      </p:sp>
      <p:sp>
        <p:nvSpPr>
          <p:cNvPr id="22" name="Isosceles Triangle 21"/>
          <p:cNvSpPr/>
          <p:nvPr/>
        </p:nvSpPr>
        <p:spPr>
          <a:xfrm rot="5400000">
            <a:off x="1449976" y="3569781"/>
            <a:ext cx="317863" cy="2481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63634" y="3509213"/>
            <a:ext cx="348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is given</a:t>
            </a:r>
          </a:p>
        </p:txBody>
      </p:sp>
      <p:sp>
        <p:nvSpPr>
          <p:cNvPr id="24" name="Isosceles Triangle 23"/>
          <p:cNvSpPr/>
          <p:nvPr/>
        </p:nvSpPr>
        <p:spPr>
          <a:xfrm rot="5400000">
            <a:off x="1449975" y="4186280"/>
            <a:ext cx="317863" cy="2481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449976" y="3569782"/>
            <a:ext cx="317863" cy="2481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803520" y="4983971"/>
            <a:ext cx="1363978" cy="461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[?,?,..?]</a:t>
            </a:r>
          </a:p>
        </p:txBody>
      </p:sp>
    </p:spTree>
    <p:extLst>
      <p:ext uri="{BB962C8B-B14F-4D97-AF65-F5344CB8AC3E}">
        <p14:creationId xmlns:p14="http://schemas.microsoft.com/office/powerpoint/2010/main" val="314052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/>
      <p:bldP spid="20" grpId="0" animBg="1"/>
      <p:bldP spid="21" grpId="0"/>
      <p:bldP spid="22" grpId="0" animBg="1"/>
      <p:bldP spid="23" grpId="0"/>
      <p:bldP spid="24" grpId="0" animBg="1"/>
      <p:bldP spid="25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07717" y="281236"/>
            <a:ext cx="3824649" cy="981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entury Gothic" panose="020B0502020202020204" pitchFamily="34" charset="0"/>
              </a:rPr>
              <a:t>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505" y="1414336"/>
            <a:ext cx="5430066" cy="2599908"/>
          </a:xfrm>
          <a:prstGeom prst="rect">
            <a:avLst/>
          </a:prstGeom>
        </p:spPr>
      </p:pic>
      <p:sp>
        <p:nvSpPr>
          <p:cNvPr id="27" name="Isosceles Triangle 26"/>
          <p:cNvSpPr/>
          <p:nvPr/>
        </p:nvSpPr>
        <p:spPr>
          <a:xfrm rot="5400000">
            <a:off x="1545771" y="4393473"/>
            <a:ext cx="317863" cy="2481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59429" y="4332905"/>
            <a:ext cx="348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descent on X</a:t>
            </a:r>
          </a:p>
        </p:txBody>
      </p:sp>
      <p:sp>
        <p:nvSpPr>
          <p:cNvPr id="31" name="Isosceles Triangle 30"/>
          <p:cNvSpPr/>
          <p:nvPr/>
        </p:nvSpPr>
        <p:spPr>
          <a:xfrm rot="5400000">
            <a:off x="1545771" y="5015402"/>
            <a:ext cx="317863" cy="2481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59429" y="4954834"/>
            <a:ext cx="440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Alpha, beta, gamma hyper-parameters</a:t>
            </a:r>
          </a:p>
        </p:txBody>
      </p:sp>
      <p:sp>
        <p:nvSpPr>
          <p:cNvPr id="35" name="Isosceles Triangle 34"/>
          <p:cNvSpPr/>
          <p:nvPr/>
        </p:nvSpPr>
        <p:spPr>
          <a:xfrm rot="5400000">
            <a:off x="1545771" y="4393474"/>
            <a:ext cx="317863" cy="2481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1545771" y="5015403"/>
            <a:ext cx="317863" cy="2481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1545771" y="5015404"/>
            <a:ext cx="317863" cy="2481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140" y="4274494"/>
            <a:ext cx="1733550" cy="204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571" y="4281178"/>
            <a:ext cx="1838325" cy="2085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6714310" y="6322369"/>
            <a:ext cx="169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Sample</a:t>
            </a:r>
          </a:p>
        </p:txBody>
      </p:sp>
      <p:sp>
        <p:nvSpPr>
          <p:cNvPr id="41" name="TextBox 40"/>
          <p:cNvSpPr txBox="1"/>
          <p:nvPr/>
        </p:nvSpPr>
        <p:spPr>
          <a:xfrm flipH="1">
            <a:off x="8850901" y="6322369"/>
            <a:ext cx="169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Inversion Image</a:t>
            </a:r>
          </a:p>
        </p:txBody>
      </p:sp>
    </p:spTree>
    <p:extLst>
      <p:ext uri="{BB962C8B-B14F-4D97-AF65-F5344CB8AC3E}">
        <p14:creationId xmlns:p14="http://schemas.microsoft.com/office/powerpoint/2010/main" val="398187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 animBg="1"/>
      <p:bldP spid="32" grpId="0"/>
      <p:bldP spid="35" grpId="0" animBg="1"/>
      <p:bldP spid="37" grpId="0" animBg="1"/>
      <p:bldP spid="40" grpId="0" animBg="1"/>
      <p:bldP spid="7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07717" y="281236"/>
            <a:ext cx="8387940" cy="981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entury Gothic" panose="020B0502020202020204" pitchFamily="34" charset="0"/>
              </a:rPr>
              <a:t>What we have achieved so far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7200" y="1863634"/>
            <a:ext cx="244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012" y="2048300"/>
            <a:ext cx="2590800" cy="25622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3532414" y="4702575"/>
            <a:ext cx="169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Cat in </a:t>
            </a:r>
            <a:r>
              <a:rPr lang="en-US" dirty="0" err="1"/>
              <a:t>Cifar</a:t>
            </a:r>
            <a:r>
              <a:rPr lang="en-US" dirty="0"/>
              <a:t> 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686" y="2030047"/>
            <a:ext cx="2590800" cy="25804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flipH="1">
            <a:off x="6656614" y="4702575"/>
            <a:ext cx="23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Cat after our attack </a:t>
            </a:r>
          </a:p>
        </p:txBody>
      </p:sp>
    </p:spTree>
    <p:extLst>
      <p:ext uri="{BB962C8B-B14F-4D97-AF65-F5344CB8AC3E}">
        <p14:creationId xmlns:p14="http://schemas.microsoft.com/office/powerpoint/2010/main" val="170208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A27B9-5562-43EB-9E2D-2E2D91E5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A059D-D99E-482B-B202-2965CED0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 2 (11-17): </a:t>
            </a:r>
          </a:p>
          <a:p>
            <a:pPr lvl="1"/>
            <a:r>
              <a:rPr lang="en-US" dirty="0"/>
              <a:t>more Inversion Attacks (1 per person )</a:t>
            </a:r>
          </a:p>
          <a:p>
            <a:r>
              <a:rPr lang="en-US" b="1" dirty="0"/>
              <a:t>Week 3 (18-24): </a:t>
            </a:r>
          </a:p>
          <a:p>
            <a:pPr lvl="1"/>
            <a:r>
              <a:rPr lang="en-US" dirty="0"/>
              <a:t>Finish </a:t>
            </a:r>
            <a:r>
              <a:rPr lang="en-US" dirty="0" err="1"/>
              <a:t>Juypter</a:t>
            </a:r>
            <a:r>
              <a:rPr lang="en-US" dirty="0"/>
              <a:t> Notebook </a:t>
            </a:r>
          </a:p>
          <a:p>
            <a:pPr lvl="1"/>
            <a:r>
              <a:rPr lang="en-US" dirty="0"/>
              <a:t>Start Paper</a:t>
            </a:r>
          </a:p>
          <a:p>
            <a:r>
              <a:rPr lang="en-US" b="1" dirty="0"/>
              <a:t>Week 4 (25-31): </a:t>
            </a:r>
          </a:p>
          <a:p>
            <a:pPr lvl="1"/>
            <a:r>
              <a:rPr lang="en-US" dirty="0"/>
              <a:t>Finish Paper </a:t>
            </a:r>
          </a:p>
        </p:txBody>
      </p:sp>
    </p:spTree>
    <p:extLst>
      <p:ext uri="{BB962C8B-B14F-4D97-AF65-F5344CB8AC3E}">
        <p14:creationId xmlns:p14="http://schemas.microsoft.com/office/powerpoint/2010/main" val="27808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Breitbild</PresentationFormat>
  <Paragraphs>46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Office</vt:lpstr>
      <vt:lpstr>Inversion Attacks </vt:lpstr>
      <vt:lpstr>What is an Inversion Attacks ?</vt:lpstr>
      <vt:lpstr>Security concerns about Inversion attacks </vt:lpstr>
      <vt:lpstr>What we want to do</vt:lpstr>
      <vt:lpstr>PowerPoint-Präsentation</vt:lpstr>
      <vt:lpstr>PowerPoint-Präsentation</vt:lpstr>
      <vt:lpstr>PowerPoint-Präsentation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Attacks </dc:title>
  <dc:creator>Norman Becker</dc:creator>
  <cp:lastModifiedBy>Norman Becker</cp:lastModifiedBy>
  <cp:revision>4</cp:revision>
  <dcterms:created xsi:type="dcterms:W3CDTF">2021-01-10T19:07:15Z</dcterms:created>
  <dcterms:modified xsi:type="dcterms:W3CDTF">2021-01-10T19:45:45Z</dcterms:modified>
</cp:coreProperties>
</file>