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17"/>
  </p:notesMasterIdLst>
  <p:sldIdLst>
    <p:sldId id="267" r:id="rId5"/>
    <p:sldId id="268" r:id="rId6"/>
    <p:sldId id="257" r:id="rId7"/>
    <p:sldId id="258" r:id="rId8"/>
    <p:sldId id="259" r:id="rId9"/>
    <p:sldId id="266" r:id="rId10"/>
    <p:sldId id="260" r:id="rId11"/>
    <p:sldId id="261" r:id="rId12"/>
    <p:sldId id="262" r:id="rId13"/>
    <p:sldId id="263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86A8D-5420-402E-B6EC-4232C67DC57A}" v="2" dt="2021-04-09T02:41:28.640"/>
    <p1510:client id="{A21B8089-0630-4B36-9E1A-269D0B44FA4E}" v="1" dt="2020-11-21T20:20:28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u Kailashh" userId="S::blenu4cse18010@bl.students.amrita.edu::a55592e9-b7df-48cc-9f6e-2cd611625029" providerId="AD" clId="Web-{A21B8089-0630-4B36-9E1A-269D0B44FA4E}"/>
    <pc:docChg chg="modSld">
      <pc:chgData name="Bachu Kailashh" userId="S::blenu4cse18010@bl.students.amrita.edu::a55592e9-b7df-48cc-9f6e-2cd611625029" providerId="AD" clId="Web-{A21B8089-0630-4B36-9E1A-269D0B44FA4E}" dt="2020-11-21T20:20:28.349" v="0" actId="1076"/>
      <pc:docMkLst>
        <pc:docMk/>
      </pc:docMkLst>
      <pc:sldChg chg="modSp">
        <pc:chgData name="Bachu Kailashh" userId="S::blenu4cse18010@bl.students.amrita.edu::a55592e9-b7df-48cc-9f6e-2cd611625029" providerId="AD" clId="Web-{A21B8089-0630-4B36-9E1A-269D0B44FA4E}" dt="2020-11-21T20:20:28.349" v="0" actId="1076"/>
        <pc:sldMkLst>
          <pc:docMk/>
          <pc:sldMk cId="3932481595" sldId="268"/>
        </pc:sldMkLst>
        <pc:spChg chg="mod">
          <ac:chgData name="Bachu Kailashh" userId="S::blenu4cse18010@bl.students.amrita.edu::a55592e9-b7df-48cc-9f6e-2cd611625029" providerId="AD" clId="Web-{A21B8089-0630-4B36-9E1A-269D0B44FA4E}" dt="2020-11-21T20:20:28.349" v="0" actId="1076"/>
          <ac:spMkLst>
            <pc:docMk/>
            <pc:sldMk cId="3932481595" sldId="268"/>
            <ac:spMk id="3" creationId="{B416451A-3E0D-4A94-BDFD-E4751A7CC50F}"/>
          </ac:spMkLst>
        </pc:spChg>
      </pc:sldChg>
    </pc:docChg>
  </pc:docChgLst>
  <pc:docChgLst>
    <pc:chgData name="Kuppala Venkata Vinay Babu" userId="S::blenu4cse18057@bl.students.amrita.edu::bec96ca5-7d5c-48f5-83b3-12a2d9a93b4d" providerId="AD" clId="Web-{0D186A8D-5420-402E-B6EC-4232C67DC57A}"/>
    <pc:docChg chg="addSld delSld">
      <pc:chgData name="Kuppala Venkata Vinay Babu" userId="S::blenu4cse18057@bl.students.amrita.edu::bec96ca5-7d5c-48f5-83b3-12a2d9a93b4d" providerId="AD" clId="Web-{0D186A8D-5420-402E-B6EC-4232C67DC57A}" dt="2021-04-09T02:41:28.640" v="1"/>
      <pc:docMkLst>
        <pc:docMk/>
      </pc:docMkLst>
      <pc:sldChg chg="new del">
        <pc:chgData name="Kuppala Venkata Vinay Babu" userId="S::blenu4cse18057@bl.students.amrita.edu::bec96ca5-7d5c-48f5-83b3-12a2d9a93b4d" providerId="AD" clId="Web-{0D186A8D-5420-402E-B6EC-4232C67DC57A}" dt="2021-04-09T02:41:28.640" v="1"/>
        <pc:sldMkLst>
          <pc:docMk/>
          <pc:sldMk cId="219247667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4813-2E90-4397-998B-379AF94EB789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C8896-E856-4772-99A2-DE206DF9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D2F9-9183-4C3D-8DAB-61267D8FA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96D4B-037E-43C2-9247-A14FF481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A9E2-42BF-4760-B0B5-976F7DD5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86AC-9B03-4DF5-9999-7748EAC23E3E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2809-7422-42FC-8817-050AA0FF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611E-82BC-4115-B585-9B1A8F1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9DE8-7784-4118-8825-5671AE81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3B104-DBC3-4309-9919-9B51756B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DE57-D1C5-4930-B0FE-6B518F2E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87B-2EFC-4222-94D2-9F3185A87521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697E-C4AB-4A89-8AD6-8B53688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642A-D4D3-4125-9186-6243F83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FEE7-D91F-4A7D-BD4C-B51D950A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10A6-1F60-4E9B-A29C-91FD820B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DD05-6823-477E-962F-27A55A4B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BC76-A275-4534-BD57-A55B36CF9CF1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AADB-7759-4CCD-AC36-A42DEEDA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754-9189-424A-9B0C-D65F5C00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A4C-BCC8-4BE3-BFBC-69DA6570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DC11-1CB2-4F00-B481-88708E66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72F1-1E23-452C-9FC8-A2B35EC4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D9FE-B786-44DA-BDE6-9DEF537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4D3-1189-47D1-BB22-9D8E12F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250670B-9DB0-48CB-84F4-92D80E14439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214987" y="-1986703"/>
            <a:ext cx="55716" cy="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3BEA11-478F-4887-800C-680FC09A2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387" y="91999"/>
            <a:ext cx="1253613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A2F9-299A-42A2-8607-8855DBBF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FB1B-57D5-43B3-8725-D0EA388A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74A2-DE2F-4C98-B778-69B7B181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E3A0-1094-4ABD-9A2E-FA5460965BCF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F25F-AFCA-411D-9ECF-8134458E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96E5-C58C-42B7-B36F-130DFDD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8CBB-C9E5-4A2E-845A-B8E7BA18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CD0B-DF4E-498D-AEFD-4CD3F198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02FA-5EA6-4E84-BFBB-2E38EC85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5B30-4C8F-4861-8C05-4FB18F52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0608-80B6-41D5-94E9-B345BB6E128F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BBE9-0012-4600-AA1C-F3C37A52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E447F-916D-49DB-B4AB-BA8299AF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2332-1A7F-4A6A-B7F8-FC6CA59A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2EEE-21DB-45B3-B06A-EDA18A07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44921-D515-4801-B378-5D10B550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30B6-C5F4-4420-A7D3-BEC9C96B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BBD4-EF61-4C31-98A9-76116FA5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81A4E-8F70-488E-B3F1-10A93B1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2DDF-4DB6-4DDD-B8BB-6F9721ABD74B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590A-8902-4CB9-A8C6-EC873A1F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6A4C9-9186-413F-8315-D91F90F8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319-4EBD-4FDB-A2A2-A54B191B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D3FB4-9B7A-43D9-B7E1-E9FF0FA1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A7F-4FB9-4E1F-BE7D-ECFAB9871378}" type="datetime1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11047-2DC2-40AD-BEC3-BF24E0BF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99B5D-BA84-4D19-8931-AE713743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29EA-AF53-4E0E-A9BB-AE67EE40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7A7A-CE7A-42E7-B471-9B8DA814A2FA}" type="datetime1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169F9-3B7D-4EA0-883A-588F89FB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C750-417C-4967-AF33-11464258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16D0-3A01-45A1-AF95-3EDA7328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CDE4-721D-40C9-B716-74311E44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750C-F892-426B-9E03-38C204C3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070E-CC29-45D8-972C-E4A3CCBE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4FDE-60EE-482F-96B7-8F3359C8525E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E4F2-C870-4995-A9D0-2ED7444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7A3B-A4C3-4C31-B9C4-31F2EA90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327A-2E9F-47DE-9A5E-9B6DBF9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EB69-4CB8-4951-AC9F-6B5DADCE1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794F7-2078-48CD-9ED3-0BCA322B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139F-9C26-458E-8CC5-736DD4B5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D546-8878-4E2A-B40F-654B9A3BF422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A041-1F1F-470C-AA29-9804C36A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9A77-8EAE-43E0-B66A-024F03E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3BBA-18AC-4D45-BA0F-D98D4C6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51B1-0BF7-49AE-8DDC-D3E78143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06CA-3C60-44D5-AE08-114C891B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5341-AB3A-4DA9-AEA1-2011EDC48F01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4A02-F1F5-4D38-9B4D-73B82EF4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0210-B0D8-4AED-A3BE-CD1ABA232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5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C5174-C884-4F59-B837-5E62A16C2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0227"/>
            <a:ext cx="9144000" cy="8562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FF8F58-5AA9-42F6-A199-C7704F35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6083"/>
            <a:ext cx="9144000" cy="47707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15CSE385 – Compiler Design Lab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2D6C557-1264-4668-90D8-61A90B2893B1}"/>
              </a:ext>
            </a:extLst>
          </p:cNvPr>
          <p:cNvSpPr txBox="1">
            <a:spLocks/>
          </p:cNvSpPr>
          <p:nvPr/>
        </p:nvSpPr>
        <p:spPr>
          <a:xfrm>
            <a:off x="1524000" y="2235476"/>
            <a:ext cx="9144000" cy="477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Presentation</a:t>
            </a:r>
          </a:p>
          <a:p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BED29-3A67-43F7-9462-48B17D77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58" y="207478"/>
            <a:ext cx="6063284" cy="15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D464F0-73D2-4984-9A0F-C96FD2AAAB3F}"/>
              </a:ext>
            </a:extLst>
          </p:cNvPr>
          <p:cNvSpPr txBox="1"/>
          <p:nvPr/>
        </p:nvSpPr>
        <p:spPr>
          <a:xfrm>
            <a:off x="2581275" y="3848100"/>
            <a:ext cx="221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Members:</a:t>
            </a:r>
          </a:p>
          <a:p>
            <a:endParaRPr lang="en-IN" dirty="0"/>
          </a:p>
          <a:p>
            <a:r>
              <a:rPr lang="en-IN" dirty="0"/>
              <a:t>Reg. No.             Name</a:t>
            </a:r>
          </a:p>
        </p:txBody>
      </p:sp>
    </p:spTree>
    <p:extLst>
      <p:ext uri="{BB962C8B-B14F-4D97-AF65-F5344CB8AC3E}">
        <p14:creationId xmlns:p14="http://schemas.microsoft.com/office/powerpoint/2010/main" val="211499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8168-FA00-417B-9A7B-D66AC015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E615-FD96-4C25-9545-C56E7812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7B7E-B337-4DE0-A442-32FE796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10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9917-8D0F-430C-A76F-790DBE30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6853-6EF9-4724-BE23-D3160E4EF2B4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43E2A-974E-4041-A888-35B6C381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3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8168-FA00-417B-9A7B-D66AC015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E615-FD96-4C25-9545-C56E7812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7B7E-B337-4DE0-A442-32FE796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11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9917-8D0F-430C-A76F-790DBE30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6853-6EF9-4724-BE23-D3160E4EF2B4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43E2A-974E-4041-A888-35B6C381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0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877-E4D3-46BA-A460-8F23377E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721B-E76F-4D5E-B736-CA2A025E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2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E152-FFD5-46AD-9BC4-D671408B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C8AF-B569-4CE2-97E7-456A27B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597-21E7-4274-A5F4-8038AFAD36FE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F62DA-8D98-4115-A7B5-C0080E80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6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18F9-18AF-4D74-AC77-9A612DBF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451A-3E0D-4A94-BDFD-E4751A7C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1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A22C-1AD2-4865-8915-F0F05682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F9856-8708-4DB7-A0A2-90DB09C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9D71-1E79-41A1-A329-CCA21A3F4C53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B182A-EEF2-4A0C-A5A7-F8266735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5B10-0BC6-45FF-B9EF-B588DF00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3C3A-8CAB-4E97-AD8D-6BFE6792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19FB-C162-4AD3-8861-151E4AAB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3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AD067-0682-400B-B44E-D77DCA04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6722-FB10-46AC-9385-681FFB90155C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44F86-932B-4AD4-911C-E626BE3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1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F7F1-2905-4EC1-A1DE-472C726F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D967-EAD3-431A-B500-984F127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4935-4E7C-46AB-8C65-2036756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4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FDC13-28B9-490F-8EA8-1C02E13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972A-F47A-4485-A205-B5AC1BE240AA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6D8B-4907-4BB4-B5CD-48A472C7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1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85B-8E5C-4993-93CD-3D8E9F85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68E1-A994-4F93-AA8B-86CDBCE3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195C-9BE3-45B1-8033-552B7E40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5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26530-990A-4E26-805F-FB718071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F4DE-6969-48D8-AB3C-1D1AB11EFA6B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FF659-377A-4134-97F0-CCB6EC3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264-B22D-47BA-8F93-E8D4744F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760A-2E9E-48C8-AABE-5A5AA185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Language/Database/Tools/Library/Hardware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07A9-5213-47CA-A498-50C5BD6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6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DC16B-3702-4D1D-84FA-9780F99B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11D9-0B48-468D-B023-22A365C9362A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9E2C2-D584-46CF-958F-E2E80F0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7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3278-CAF2-4139-89E8-8EC47D13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128A-FAC8-4E49-B34D-071F2F5C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8ABB-E9E8-443C-B1F6-F6A19449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7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F6E3F-63EE-4C7C-916F-7C7BB4FC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AB4-3245-4510-B189-E47A4D4D3C75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E957D-7466-46AC-AC98-22FCDFFB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7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2EE1-CD5D-470F-A723-C6F4248B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9CD8-B105-42E5-B526-5197FF43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5EC4-5863-4743-8925-D56FD68F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8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ED397-2B68-4CC6-B9D4-E39D5ECF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094-3416-4ADF-AEFC-4A7D06E68D93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293C8-1DD2-43EB-89C8-9F4604EA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1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1261-4FF9-4939-9D43-68E672EC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System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168F-6F27-4570-8CB6-7A2B2A29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3990-7527-467B-8C10-35E42464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9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6A83D-3FC1-4AF3-A06B-0C3410BB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42A1-10D2-491F-BD7B-4802A5C40050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830CB-0A54-42F7-B7F0-83F85A31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0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9592764A87B45B084FAE7EDBDED37" ma:contentTypeVersion="3" ma:contentTypeDescription="Create a new document." ma:contentTypeScope="" ma:versionID="31f32d7b0fcb2f4a958ce2fbd74e10e7">
  <xsd:schema xmlns:xsd="http://www.w3.org/2001/XMLSchema" xmlns:xs="http://www.w3.org/2001/XMLSchema" xmlns:p="http://schemas.microsoft.com/office/2006/metadata/properties" xmlns:ns2="cd162c3d-372d-4f9a-bb51-42e8ab32a899" targetNamespace="http://schemas.microsoft.com/office/2006/metadata/properties" ma:root="true" ma:fieldsID="d1510e1b7a1f22a783c353965c4b9142" ns2:_="">
    <xsd:import namespace="cd162c3d-372d-4f9a-bb51-42e8ab32a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62c3d-372d-4f9a-bb51-42e8ab32a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8E70E5-4B99-4103-975C-6A0118C58D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2FF2A7-0222-4E08-88A4-4E244EE507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8B77F5-0883-4468-A03A-3C4467083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162c3d-372d-4f9a-bb51-42e8ab32a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148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Title</vt:lpstr>
      <vt:lpstr>Overview</vt:lpstr>
      <vt:lpstr>Introduction</vt:lpstr>
      <vt:lpstr>Problem Statement</vt:lpstr>
      <vt:lpstr>Proposed Solution</vt:lpstr>
      <vt:lpstr>Technology Stack </vt:lpstr>
      <vt:lpstr>Design</vt:lpstr>
      <vt:lpstr>Implementation</vt:lpstr>
      <vt:lpstr>Expected System Outcomes</vt:lpstr>
      <vt:lpstr>Testing and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Dr. Thangam S.</dc:creator>
  <cp:lastModifiedBy>kavitha C.R</cp:lastModifiedBy>
  <cp:revision>15</cp:revision>
  <dcterms:created xsi:type="dcterms:W3CDTF">2020-01-24T08:28:50Z</dcterms:created>
  <dcterms:modified xsi:type="dcterms:W3CDTF">2021-04-09T02:41:36Z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0x0101003F49592764A87B45B084FAE7EDBDED37</vt:lpwstr>
  </property>
</Properties>
</file>