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173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10629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3602038"/>
            <a:ext cx="10629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6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365125"/>
            <a:ext cx="305609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365125"/>
            <a:ext cx="8991124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5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709739"/>
            <a:ext cx="122243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4589464"/>
            <a:ext cx="122243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825625"/>
            <a:ext cx="602361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825625"/>
            <a:ext cx="602361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65126"/>
            <a:ext cx="1222438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681163"/>
            <a:ext cx="59959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2505075"/>
            <a:ext cx="599592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681163"/>
            <a:ext cx="60254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2505075"/>
            <a:ext cx="602545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8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3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987426"/>
            <a:ext cx="7175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0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987426"/>
            <a:ext cx="71751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365126"/>
            <a:ext cx="1222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825625"/>
            <a:ext cx="12224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4AD9-D29A-4ABA-A611-E60009BEBDFF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6356351"/>
            <a:ext cx="478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A2F1-CC2E-46ED-8ABD-12FBE92A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3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000" t="26381" r="64311" b="61936"/>
          <a:stretch/>
        </p:blipFill>
        <p:spPr>
          <a:xfrm>
            <a:off x="186814" y="5279385"/>
            <a:ext cx="2936240" cy="701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23" t="14192" r="3245" b="14190"/>
          <a:stretch/>
        </p:blipFill>
        <p:spPr>
          <a:xfrm>
            <a:off x="6456680" y="777239"/>
            <a:ext cx="6128424" cy="24688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6680" y="777240"/>
            <a:ext cx="6128424" cy="4114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56680" y="1612901"/>
            <a:ext cx="6128424" cy="1633219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59800" y="1188720"/>
            <a:ext cx="4025304" cy="42418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56680" y="1188720"/>
            <a:ext cx="414020" cy="42418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0000" t="26381" r="64311" b="61936"/>
          <a:stretch/>
        </p:blipFill>
        <p:spPr>
          <a:xfrm>
            <a:off x="3802053" y="5279383"/>
            <a:ext cx="2936240" cy="701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0000" t="26381" r="64311" b="61936"/>
          <a:stretch/>
        </p:blipFill>
        <p:spPr>
          <a:xfrm>
            <a:off x="7417293" y="5279384"/>
            <a:ext cx="2936240" cy="701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0000" t="26381" r="64311" b="61936"/>
          <a:stretch/>
        </p:blipFill>
        <p:spPr>
          <a:xfrm>
            <a:off x="11027452" y="5279383"/>
            <a:ext cx="2936240" cy="70104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027452" y="5279382"/>
            <a:ext cx="2184400" cy="701041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98243" y="5279382"/>
            <a:ext cx="737870" cy="701041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61283" y="5279383"/>
            <a:ext cx="1475740" cy="701041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21103" y="5279384"/>
            <a:ext cx="1452880" cy="701041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99153" y="5279384"/>
            <a:ext cx="750570" cy="701041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6080" y="5279383"/>
            <a:ext cx="2210784" cy="701041"/>
          </a:xfrm>
          <a:prstGeom prst="rect">
            <a:avLst/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8158" y="5294130"/>
            <a:ext cx="693174" cy="6636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64299" y="5294130"/>
            <a:ext cx="693174" cy="6636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02169" y="5294130"/>
            <a:ext cx="693174" cy="6636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238892" y="5294130"/>
            <a:ext cx="693174" cy="6636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Donders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Klimars</dc:creator>
  <cp:lastModifiedBy>Eva Klimars</cp:lastModifiedBy>
  <cp:revision>7</cp:revision>
  <dcterms:created xsi:type="dcterms:W3CDTF">2018-01-17T10:12:43Z</dcterms:created>
  <dcterms:modified xsi:type="dcterms:W3CDTF">2018-01-19T18:01:17Z</dcterms:modified>
</cp:coreProperties>
</file>