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0" r:id="rId2"/>
    <p:sldId id="261" r:id="rId3"/>
    <p:sldId id="256" r:id="rId4"/>
    <p:sldId id="257" r:id="rId5"/>
    <p:sldId id="259" r:id="rId6"/>
    <p:sldId id="262" r:id="rId7"/>
    <p:sldId id="263" r:id="rId8"/>
    <p:sldId id="264" r:id="rId9"/>
    <p:sldId id="265" r:id="rId10"/>
    <p:sldId id="267" r:id="rId11"/>
    <p:sldId id="266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90720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5084280"/>
            <a:ext cx="90720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31662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50842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320" y="50842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29210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6200"/>
            <a:ext cx="29210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760" y="3166200"/>
            <a:ext cx="29210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5084280"/>
            <a:ext cx="29210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4280"/>
            <a:ext cx="29210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760" y="5084280"/>
            <a:ext cx="29210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3166200"/>
            <a:ext cx="9072000" cy="3672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907200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31662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1078200"/>
            <a:ext cx="9072000" cy="8011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31662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50842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31662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50842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1078200"/>
            <a:ext cx="9072000" cy="172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31662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31662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5084280"/>
            <a:ext cx="907200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98800"/>
            <a:ext cx="90720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39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7240"/>
            <a:ext cx="907200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3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9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9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3640" y="688608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6640" y="6886080"/>
            <a:ext cx="319500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6280" y="6886080"/>
            <a:ext cx="234828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6D108BF-47FD-454B-9C8D-FF6675A35B3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299E-0DA3-4898-B60B-E4E0BB44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637501"/>
            <a:ext cx="9072000" cy="609398"/>
          </a:xfrm>
        </p:spPr>
        <p:txBody>
          <a:bodyPr/>
          <a:lstStyle/>
          <a:p>
            <a:pPr algn="ctr" rtl="1"/>
            <a:r>
              <a:rPr lang="fa-IR" dirty="0"/>
              <a:t>فشرده سازی شبکه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A8454-9450-4CE5-B365-7127843B963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640" y="3958838"/>
            <a:ext cx="9072000" cy="2086725"/>
          </a:xfrm>
        </p:spPr>
        <p:txBody>
          <a:bodyPr/>
          <a:lstStyle/>
          <a:p>
            <a:pPr marL="54864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 pruning</a:t>
            </a:r>
            <a:endParaRPr lang="fa-IR" sz="3200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quantization and weight sharing</a:t>
            </a:r>
            <a:endParaRPr lang="fa-IR" sz="3200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Huffman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22C4-F8DE-48A5-A253-C0159F2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637501"/>
            <a:ext cx="9072000" cy="609398"/>
          </a:xfrm>
        </p:spPr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F64B-8E89-4B90-9534-49FC0B74FD9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640" y="4614402"/>
            <a:ext cx="9072000" cy="775597"/>
          </a:xfrm>
        </p:spPr>
        <p:txBody>
          <a:bodyPr/>
          <a:lstStyle/>
          <a:p>
            <a:pPr algn="r" rtl="1"/>
            <a:r>
              <a:rPr lang="fa-IR" dirty="0"/>
              <a:t>بعد از این که تمام مراحل قبل رو انجام دادیم یا حتی </a:t>
            </a:r>
            <a:r>
              <a:rPr lang="fa-IR" dirty="0" err="1"/>
              <a:t>بدونه</a:t>
            </a:r>
            <a:r>
              <a:rPr lang="fa-IR" dirty="0"/>
              <a:t> در نظر گرفتن آن ها میتوان از </a:t>
            </a:r>
            <a:r>
              <a:rPr lang="fa-IR" dirty="0" err="1"/>
              <a:t>کدینگ</a:t>
            </a:r>
            <a:r>
              <a:rPr lang="fa-IR" dirty="0"/>
              <a:t> </a:t>
            </a:r>
            <a:r>
              <a:rPr lang="fa-IR" dirty="0" err="1"/>
              <a:t>هافمن</a:t>
            </a:r>
            <a:r>
              <a:rPr lang="fa-IR" dirty="0"/>
              <a:t> استفاده کرد(مثلا روی وزن ها)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0ADD-6C11-486F-B71C-00AF24C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665201"/>
            <a:ext cx="9072000" cy="553998"/>
          </a:xfrm>
        </p:spPr>
        <p:txBody>
          <a:bodyPr/>
          <a:lstStyle/>
          <a:p>
            <a:r>
              <a:rPr lang="en-US" sz="4000" dirty="0"/>
              <a:t>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49599-AC36-4CBE-AFE4-BB7D4A0D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90" y="3423950"/>
            <a:ext cx="8115300" cy="30575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D87F490-2843-4A55-B585-E0C7A4ECED1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8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49FE-9141-4731-9DBF-40D67CFE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748300"/>
            <a:ext cx="9072000" cy="387798"/>
          </a:xfrm>
        </p:spPr>
        <p:txBody>
          <a:bodyPr/>
          <a:lstStyle/>
          <a:p>
            <a:r>
              <a:rPr lang="en-US" sz="2800" dirty="0"/>
              <a:t>DEEP COMPRESSION MODEL FOR COMPLEX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D9025-9A0F-41B0-833A-75D9B988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" y="3306357"/>
            <a:ext cx="9350053" cy="33916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67FE70-AC22-4C94-B059-A63A71C01E1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492077"/>
            <a:ext cx="9072000" cy="9002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rtl="1"/>
            <a:r>
              <a:rPr lang="en-US" sz="585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5850" b="0" strike="noStrike" spc="-1" dirty="0" err="1">
                <a:solidFill>
                  <a:srgbClr val="FFFFFF"/>
                </a:solidFill>
                <a:latin typeface="Arial"/>
              </a:rPr>
              <a:t>فشرده</a:t>
            </a:r>
            <a:r>
              <a:rPr lang="en-US" sz="585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5850" b="0" strike="noStrike" spc="-1" dirty="0" err="1">
                <a:solidFill>
                  <a:srgbClr val="FFFFFF"/>
                </a:solidFill>
                <a:latin typeface="Arial"/>
              </a:rPr>
              <a:t>سازی</a:t>
            </a:r>
            <a:r>
              <a:rPr lang="en-US" sz="585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5850" b="0" strike="noStrike" spc="-1" dirty="0" err="1">
                <a:solidFill>
                  <a:srgbClr val="FFFFFF"/>
                </a:solidFill>
                <a:latin typeface="Arial"/>
              </a:rPr>
              <a:t>cnn</a:t>
            </a:r>
            <a:r>
              <a:rPr lang="en-US" sz="585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5850" b="0" strike="noStrike" spc="-1" dirty="0" err="1">
                <a:solidFill>
                  <a:srgbClr val="FFFFFF"/>
                </a:solidFill>
                <a:latin typeface="Arial"/>
              </a:rPr>
              <a:t>ها</a:t>
            </a:r>
            <a:endParaRPr lang="en-US" sz="585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3640" y="4448203"/>
            <a:ext cx="9072000" cy="1107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200" spc="-1" dirty="0">
                <a:solidFill>
                  <a:srgbClr val="FFFFFF"/>
                </a:solidFill>
              </a:rPr>
              <a:t>Weight pruning </a:t>
            </a:r>
          </a:p>
          <a:p>
            <a:pPr algn="r" rtl="1"/>
            <a:r>
              <a:rPr lang="fa-IR" sz="2000" spc="-1" dirty="0">
                <a:solidFill>
                  <a:srgbClr val="FFFFFF"/>
                </a:solidFill>
                <a:latin typeface="Arial"/>
              </a:rPr>
              <a:t>این تکنیک باعث کاهش 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redundancy</a:t>
            </a:r>
            <a:r>
              <a:rPr lang="fa-IR" sz="2000" spc="-1" dirty="0">
                <a:solidFill>
                  <a:srgbClr val="FFFFFF"/>
                </a:solidFill>
                <a:latin typeface="Arial"/>
              </a:rPr>
              <a:t> در وزن های شبکه میشود. ابتدا شبکه آموزش داده میشود تا اتصالات شبکه مشخص شود. در مرحله دوم اتصالات 0 یا کوچک از شبکه حذف میشوند.</a:t>
            </a: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72A3546-49C0-4893-AA94-87CFF850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388202"/>
            <a:ext cx="9072000" cy="1107996"/>
          </a:xfrm>
        </p:spPr>
        <p:txBody>
          <a:bodyPr/>
          <a:lstStyle/>
          <a:p>
            <a:pPr algn="ctr" rtl="1"/>
            <a:r>
              <a:rPr lang="en-US" sz="40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 pruning </a:t>
            </a:r>
            <a:br>
              <a:rPr lang="en-US" sz="40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AEC5EAF-CCC0-4DC3-81A7-8BB1FFC1AAB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640" y="3991827"/>
            <a:ext cx="9072000" cy="2020746"/>
          </a:xfrm>
        </p:spPr>
        <p:txBody>
          <a:bodyPr/>
          <a:lstStyle/>
          <a:p>
            <a:pPr marL="457200" indent="-457200" algn="r" rt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a-IR" sz="28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این تکنیک باعث کاهش </a:t>
            </a:r>
            <a:r>
              <a:rPr lang="en-US" sz="28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redundancy</a:t>
            </a:r>
            <a:r>
              <a:rPr lang="fa-IR" sz="28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در وزن های شبکه میشود.</a:t>
            </a:r>
          </a:p>
          <a:p>
            <a:pPr marL="457200" indent="-457200" algn="r" rt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a-IR" sz="28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ابتدا شبکه آموزش داده میشود تا اتصالات شبکه مشخص شود.</a:t>
            </a:r>
          </a:p>
          <a:p>
            <a:pPr marL="457200" indent="-457200" algn="r" rt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a-IR" sz="2800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در مرحله دوم اتصالات 0 یا کوچک از شبکه حذف میشوند.</a:t>
            </a:r>
            <a:endParaRPr lang="en-US" sz="2800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3640" y="593895"/>
            <a:ext cx="9072000" cy="6755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390" spc="-1" dirty="0"/>
              <a:t>Weight pruning 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3640" y="176724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algn="r" rtl="1"/>
            <a:r>
              <a:rPr lang="fa-IR" sz="2000" spc="-1" dirty="0">
                <a:latin typeface="Arial"/>
              </a:rPr>
              <a:t>در شبکه ها معمولا یک عدد </a:t>
            </a:r>
            <a:r>
              <a:rPr lang="fa-IR" sz="2000" spc="-1" dirty="0" err="1">
                <a:latin typeface="Arial"/>
              </a:rPr>
              <a:t>مطلق</a:t>
            </a:r>
            <a:endParaRPr lang="fa-IR" sz="2000" spc="-1" dirty="0">
              <a:latin typeface="Arial"/>
            </a:endParaRPr>
          </a:p>
          <a:p>
            <a:pPr algn="r" rtl="1"/>
            <a:r>
              <a:rPr lang="fa-IR" sz="2000" b="0" strike="noStrike" spc="-1" dirty="0">
                <a:latin typeface="Arial"/>
              </a:rPr>
              <a:t>به عنوان آستانه در نظر میگیرند</a:t>
            </a:r>
          </a:p>
          <a:p>
            <a:pPr algn="r" rtl="1"/>
            <a:r>
              <a:rPr lang="fa-IR" sz="2000" b="0" strike="noStrike" spc="-1" dirty="0">
                <a:latin typeface="Arial"/>
              </a:rPr>
              <a:t>و بر اساس آن تصمیم میگیرند که</a:t>
            </a:r>
          </a:p>
          <a:p>
            <a:pPr algn="r" rtl="1"/>
            <a:r>
              <a:rPr lang="fa-IR" sz="2000" b="0" strike="noStrike" spc="-1" dirty="0">
                <a:latin typeface="Arial"/>
              </a:rPr>
              <a:t>کدام وزن ها کوچک هستند و باید </a:t>
            </a:r>
          </a:p>
          <a:p>
            <a:pPr algn="r" rtl="1"/>
            <a:r>
              <a:rPr lang="fa-IR" sz="2000" spc="-1" dirty="0">
                <a:latin typeface="Arial"/>
              </a:rPr>
              <a:t>حذف شوند.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83C63-ADBD-4A7D-BD47-B1AEE9AF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3" y="1407635"/>
            <a:ext cx="5693097" cy="29888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0799F-551E-4620-969A-A0DED7CE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47" y="2360773"/>
            <a:ext cx="5210175" cy="491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26FDC-74AF-4AED-8FFF-7E0849B7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/>
              <a:t>Weight pruning </a:t>
            </a:r>
            <a:br>
              <a:rPr lang="en-US" spc="-1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F424C6-0155-4F06-83A9-EB110D95FCD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640" y="691172"/>
            <a:ext cx="5210175" cy="517696"/>
          </a:xfrm>
        </p:spPr>
        <p:txBody>
          <a:bodyPr/>
          <a:lstStyle/>
          <a:p>
            <a:r>
              <a:rPr lang="en-US" sz="36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2526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7E0E-428D-4C73-A9AC-9A902F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720601"/>
            <a:ext cx="9072000" cy="443198"/>
          </a:xfrm>
        </p:spPr>
        <p:txBody>
          <a:bodyPr/>
          <a:lstStyle/>
          <a:p>
            <a:r>
              <a:rPr lang="en-US" sz="3200" dirty="0"/>
              <a:t> Network quantization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62F7F-4C93-45D4-9D80-EDDF2D14A25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640" y="3337388"/>
            <a:ext cx="9072000" cy="3329629"/>
          </a:xfrm>
        </p:spPr>
        <p:txBody>
          <a:bodyPr/>
          <a:lstStyle/>
          <a:p>
            <a:pPr algn="r" rtl="1"/>
            <a:r>
              <a:rPr lang="fa-IR" dirty="0"/>
              <a:t>هدف این تکنیک کاهش بیت های مورد نیاز برای ذخیره سازی وزن های شبکه است.</a:t>
            </a:r>
          </a:p>
          <a:p>
            <a:pPr algn="r" rtl="1"/>
            <a:r>
              <a:rPr lang="fa-IR" dirty="0"/>
              <a:t>میتوان بعد از </a:t>
            </a:r>
            <a:r>
              <a:rPr lang="en-US" dirty="0"/>
              <a:t>pruning</a:t>
            </a:r>
            <a:r>
              <a:rPr lang="fa-IR" dirty="0"/>
              <a:t> از آن استفاده کرد</a:t>
            </a:r>
          </a:p>
          <a:p>
            <a:pPr algn="r" rtl="1"/>
            <a:r>
              <a:rPr lang="fa-IR" dirty="0"/>
              <a:t>دو مرحله دارد.:</a:t>
            </a:r>
          </a:p>
          <a:p>
            <a:pPr lvl="1" algn="r" rtl="1"/>
            <a:r>
              <a:rPr lang="fa-IR" dirty="0"/>
              <a:t>اول– وزن </a:t>
            </a:r>
            <a:r>
              <a:rPr lang="fa-IR" dirty="0" err="1"/>
              <a:t>هایی</a:t>
            </a:r>
            <a:r>
              <a:rPr lang="fa-IR" dirty="0"/>
              <a:t> که قرار است در هر لایه به ذخیره شوند با وزن </a:t>
            </a:r>
            <a:r>
              <a:rPr lang="fa-IR" dirty="0" err="1"/>
              <a:t>هایی</a:t>
            </a:r>
            <a:r>
              <a:rPr lang="fa-IR" dirty="0"/>
              <a:t> مشابه به اشتراک گذاشته میشوند.</a:t>
            </a:r>
          </a:p>
          <a:p>
            <a:pPr lvl="1" algn="r" rtl="1"/>
            <a:r>
              <a:rPr lang="fa-IR" dirty="0"/>
              <a:t>دوم– این وزن ها </a:t>
            </a:r>
            <a:r>
              <a:rPr lang="en-US" dirty="0"/>
              <a:t>fine-tuned</a:t>
            </a:r>
            <a:r>
              <a:rPr lang="fa-IR" dirty="0"/>
              <a:t> می شوند.</a:t>
            </a:r>
          </a:p>
          <a:p>
            <a:pPr marL="457200" lvl="1" indent="0" algn="r" rtl="1">
              <a:buNone/>
            </a:pPr>
            <a:r>
              <a:rPr lang="fa-IR" dirty="0"/>
              <a:t>برای هر لایه فقط </a:t>
            </a:r>
            <a:r>
              <a:rPr lang="en-US" dirty="0"/>
              <a:t>shared weight </a:t>
            </a:r>
            <a:r>
              <a:rPr lang="fa-IR" dirty="0"/>
              <a:t> ها نگه داری میشوند و </a:t>
            </a:r>
            <a:r>
              <a:rPr lang="en-US" dirty="0"/>
              <a:t>index table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9675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8557-4CD9-4C5C-83BB-EB190B67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665201"/>
            <a:ext cx="9072000" cy="553998"/>
          </a:xfrm>
        </p:spPr>
        <p:txBody>
          <a:bodyPr/>
          <a:lstStyle/>
          <a:p>
            <a:r>
              <a:rPr lang="en-US" sz="4000" dirty="0"/>
              <a:t>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7AEB5-47CD-4739-91A8-802AE665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6" y="3166200"/>
            <a:ext cx="9026554" cy="314257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85A5786-78DE-4286-B1A2-4101201654D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5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1AAE-0891-4CEC-8452-EEEFBE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637501"/>
            <a:ext cx="9072000" cy="609398"/>
          </a:xfrm>
        </p:spPr>
        <p:txBody>
          <a:bodyPr/>
          <a:lstStyle/>
          <a:p>
            <a:r>
              <a:rPr lang="en-US" dirty="0"/>
              <a:t>Weight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6F760-6D62-42A5-B193-3959F66D94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640" y="4356383"/>
            <a:ext cx="9072000" cy="1291636"/>
          </a:xfrm>
        </p:spPr>
        <p:txBody>
          <a:bodyPr/>
          <a:lstStyle/>
          <a:p>
            <a:pPr algn="r" rtl="1"/>
            <a:r>
              <a:rPr lang="fa-IR" dirty="0"/>
              <a:t>این مسئله را میتوان با خوشه بندی </a:t>
            </a:r>
            <a:r>
              <a:rPr lang="en-US" dirty="0"/>
              <a:t>k-means</a:t>
            </a:r>
            <a:r>
              <a:rPr lang="fa-IR" dirty="0"/>
              <a:t> حل کرد.</a:t>
            </a:r>
          </a:p>
          <a:p>
            <a:pPr algn="r" rtl="1"/>
            <a:r>
              <a:rPr lang="fa-IR" dirty="0"/>
              <a:t>به این شکل که در هر لایه وزن </a:t>
            </a:r>
            <a:r>
              <a:rPr lang="fa-IR" dirty="0" err="1"/>
              <a:t>هایی</a:t>
            </a:r>
            <a:r>
              <a:rPr lang="fa-IR" dirty="0"/>
              <a:t> که در یک خوشه قرار میگیرند به اشتراک گذاشته شوند.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9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E6A8-CBD6-4D14-B01B-6B2166D8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40" y="1692901"/>
            <a:ext cx="9072000" cy="498598"/>
          </a:xfrm>
        </p:spPr>
        <p:txBody>
          <a:bodyPr/>
          <a:lstStyle/>
          <a:p>
            <a:r>
              <a:rPr lang="en-US" sz="3600" dirty="0"/>
              <a:t>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72AB4-36F1-44C9-B9E9-EE5AB9C9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90" y="2434137"/>
            <a:ext cx="7505700" cy="46386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8E38958-76E1-485F-9EC6-0040246A2D8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9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275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فشرده سازی شبکه</vt:lpstr>
      <vt:lpstr>DEEP COMPRESSION MODEL FOR COMPLEX CNN</vt:lpstr>
      <vt:lpstr>Weight pruning  </vt:lpstr>
      <vt:lpstr>PowerPoint Presentation</vt:lpstr>
      <vt:lpstr>Weight pruning  </vt:lpstr>
      <vt:lpstr> Network quantization </vt:lpstr>
      <vt:lpstr>REFERENCE</vt:lpstr>
      <vt:lpstr>Weight sharing</vt:lpstr>
      <vt:lpstr>REFERENCE</vt:lpstr>
      <vt:lpstr>Huffman coding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mojtaba aminzadeh</cp:lastModifiedBy>
  <cp:revision>11</cp:revision>
  <dcterms:created xsi:type="dcterms:W3CDTF">2020-01-19T16:09:52Z</dcterms:created>
  <dcterms:modified xsi:type="dcterms:W3CDTF">2020-01-21T02:48:03Z</dcterms:modified>
  <dc:language>en-US</dc:language>
</cp:coreProperties>
</file>