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157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205-90D3-43C8-A94F-89FB86F10A0F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1E20-31BD-4329-8429-033BF8F34D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569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205-90D3-43C8-A94F-89FB86F10A0F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1E20-31BD-4329-8429-033BF8F34D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07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205-90D3-43C8-A94F-89FB86F10A0F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1E20-31BD-4329-8429-033BF8F34D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40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205-90D3-43C8-A94F-89FB86F10A0F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1E20-31BD-4329-8429-033BF8F34D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01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205-90D3-43C8-A94F-89FB86F10A0F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1E20-31BD-4329-8429-033BF8F34D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51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205-90D3-43C8-A94F-89FB86F10A0F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1E20-31BD-4329-8429-033BF8F34D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06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205-90D3-43C8-A94F-89FB86F10A0F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1E20-31BD-4329-8429-033BF8F34D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39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205-90D3-43C8-A94F-89FB86F10A0F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1E20-31BD-4329-8429-033BF8F34D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1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205-90D3-43C8-A94F-89FB86F10A0F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1E20-31BD-4329-8429-033BF8F34D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37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205-90D3-43C8-A94F-89FB86F10A0F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1E20-31BD-4329-8429-033BF8F34D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62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205-90D3-43C8-A94F-89FB86F10A0F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1E20-31BD-4329-8429-033BF8F34D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9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E0205-90D3-43C8-A94F-89FB86F10A0F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31E20-31BD-4329-8429-033BF8F34D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86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204864"/>
            <a:ext cx="4680520" cy="3600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détection de chocs</a:t>
            </a:r>
            <a:endParaRPr lang="fr-FR" dirty="0"/>
          </a:p>
        </p:txBody>
      </p:sp>
      <p:sp>
        <p:nvSpPr>
          <p:cNvPr id="16" name="AutoShape 2" descr="https://documents.lucid.app/documents/487b45f0-e995-4b68-b82f-6fbbe683db84/pages/0_0?a=541&amp;x=727&amp;y=270&amp;w=708&amp;h=1079&amp;store=1&amp;accept=image%2F*&amp;auth=LCA%209c8a037789109df9f3d0dbea8a63f2fc9d14bced545dfa88031eef4002cd6151-ts%3D0"/>
          <p:cNvSpPr>
            <a:spLocks noChangeAspect="1" noChangeArrowheads="1"/>
          </p:cNvSpPr>
          <p:nvPr/>
        </p:nvSpPr>
        <p:spPr bwMode="auto">
          <a:xfrm>
            <a:off x="155575" y="-3695700"/>
            <a:ext cx="5057775" cy="770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AutoShape 4" descr="https://documents.lucid.app/documents/487b45f0-e995-4b68-b82f-6fbbe683db84/pages/0_0?a=541&amp;x=727&amp;y=270&amp;w=708&amp;h=1079&amp;store=1&amp;accept=image%2F*&amp;auth=LCA%209c8a037789109df9f3d0dbea8a63f2fc9d14bced545dfa88031eef4002cd6151-ts%3D0"/>
          <p:cNvSpPr>
            <a:spLocks noChangeAspect="1" noChangeArrowheads="1"/>
          </p:cNvSpPr>
          <p:nvPr/>
        </p:nvSpPr>
        <p:spPr bwMode="auto">
          <a:xfrm>
            <a:off x="307975" y="-3543300"/>
            <a:ext cx="5057775" cy="770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387823"/>
            <a:ext cx="3526730" cy="5137521"/>
          </a:xfrm>
          <a:prstGeom prst="rect">
            <a:avLst/>
          </a:prstGeom>
        </p:spPr>
      </p:pic>
      <p:grpSp>
        <p:nvGrpSpPr>
          <p:cNvPr id="25" name="Groupe 24"/>
          <p:cNvGrpSpPr/>
          <p:nvPr/>
        </p:nvGrpSpPr>
        <p:grpSpPr>
          <a:xfrm>
            <a:off x="377422" y="2420888"/>
            <a:ext cx="4490271" cy="3168352"/>
            <a:chOff x="377422" y="2420888"/>
            <a:chExt cx="4490271" cy="3168352"/>
          </a:xfrm>
        </p:grpSpPr>
        <p:sp>
          <p:nvSpPr>
            <p:cNvPr id="6" name="Organigramme : Connecteur 5"/>
            <p:cNvSpPr/>
            <p:nvPr/>
          </p:nvSpPr>
          <p:spPr>
            <a:xfrm>
              <a:off x="1763688" y="3140968"/>
              <a:ext cx="216024" cy="216024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Organigramme : Connecteur 6"/>
            <p:cNvSpPr/>
            <p:nvPr/>
          </p:nvSpPr>
          <p:spPr>
            <a:xfrm>
              <a:off x="2771800" y="3140968"/>
              <a:ext cx="216024" cy="21602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827584" y="3070701"/>
              <a:ext cx="3250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Statut </a:t>
              </a:r>
              <a:r>
                <a:rPr lang="fr-FR" dirty="0" smtClean="0"/>
                <a:t>:         Actif </a:t>
              </a:r>
              <a:r>
                <a:rPr lang="fr-FR" dirty="0" smtClean="0"/>
                <a:t>/       </a:t>
              </a:r>
              <a:r>
                <a:rPr lang="fr-FR" dirty="0" smtClean="0"/>
                <a:t> Inactif</a:t>
              </a:r>
              <a:endParaRPr lang="fr-FR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377422" y="4365104"/>
              <a:ext cx="21063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accent6">
                      <a:lumMod val="75000"/>
                    </a:schemeClr>
                  </a:solidFill>
                </a:rPr>
                <a:t>   ⚠️</a:t>
              </a:r>
              <a:r>
                <a:rPr lang="fr-FR" dirty="0" smtClean="0"/>
                <a:t> </a:t>
              </a:r>
              <a:r>
                <a:rPr lang="fr-FR" sz="1400" dirty="0" smtClean="0"/>
                <a:t>Choc détecté </a:t>
              </a:r>
            </a:p>
            <a:p>
              <a:r>
                <a:rPr lang="fr-FR" sz="1400" dirty="0" smtClean="0"/>
                <a:t>sur la porte avant / arrière</a:t>
              </a:r>
              <a:endParaRPr lang="fr-FR" sz="1400" dirty="0"/>
            </a:p>
          </p:txBody>
        </p:sp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3647789"/>
              <a:ext cx="504056" cy="504056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7962" y="3657215"/>
              <a:ext cx="659982" cy="465287"/>
            </a:xfrm>
            <a:prstGeom prst="rect">
              <a:avLst/>
            </a:prstGeom>
          </p:spPr>
        </p:pic>
        <p:sp>
          <p:nvSpPr>
            <p:cNvPr id="13" name="ZoneTexte 12"/>
            <p:cNvSpPr txBox="1"/>
            <p:nvPr/>
          </p:nvSpPr>
          <p:spPr>
            <a:xfrm>
              <a:off x="2627784" y="4355812"/>
              <a:ext cx="22399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chemeClr val="accent6">
                      <a:lumMod val="75000"/>
                    </a:schemeClr>
                  </a:solidFill>
                </a:rPr>
                <a:t>     ⚠️</a:t>
              </a:r>
              <a:r>
                <a:rPr lang="fr-FR" dirty="0" smtClean="0"/>
                <a:t> </a:t>
              </a:r>
              <a:r>
                <a:rPr lang="fr-FR" sz="1400" dirty="0" smtClean="0"/>
                <a:t>Choc détecté </a:t>
              </a:r>
            </a:p>
            <a:p>
              <a:r>
                <a:rPr lang="fr-FR" sz="1400" dirty="0" smtClean="0"/>
                <a:t>sur la fenêtre avant / arrière</a:t>
              </a:r>
              <a:endParaRPr lang="fr-FR" sz="1400" dirty="0"/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1614846" y="2420888"/>
              <a:ext cx="1953868" cy="432048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ZoneTexte 3"/>
            <p:cNvSpPr txBox="1"/>
            <p:nvPr/>
          </p:nvSpPr>
          <p:spPr>
            <a:xfrm>
              <a:off x="1614846" y="2420888"/>
              <a:ext cx="1953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détection de chocs</a:t>
              </a:r>
              <a:endParaRPr lang="fr-FR" dirty="0"/>
            </a:p>
          </p:txBody>
        </p:sp>
        <p:sp>
          <p:nvSpPr>
            <p:cNvPr id="14" name="Rectangle à coins arrondis 13"/>
            <p:cNvSpPr/>
            <p:nvPr/>
          </p:nvSpPr>
          <p:spPr>
            <a:xfrm>
              <a:off x="2044339" y="5157192"/>
              <a:ext cx="1137393" cy="4320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2044339" y="5157192"/>
              <a:ext cx="1157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Historique</a:t>
              </a:r>
              <a:endParaRPr lang="fr-FR" dirty="0"/>
            </a:p>
          </p:txBody>
        </p:sp>
        <p:sp>
          <p:nvSpPr>
            <p:cNvPr id="18" name="Rectangle à coins arrondis 17"/>
            <p:cNvSpPr/>
            <p:nvPr/>
          </p:nvSpPr>
          <p:spPr>
            <a:xfrm>
              <a:off x="395536" y="4437112"/>
              <a:ext cx="2106346" cy="50347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2681678" y="4437112"/>
              <a:ext cx="2106346" cy="50347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6497845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32</Words>
  <Application>Microsoft Office PowerPoint</Application>
  <PresentationFormat>Affichage à l'écran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détection de chocs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Utilisateur Windows</cp:lastModifiedBy>
  <cp:revision>17</cp:revision>
  <dcterms:created xsi:type="dcterms:W3CDTF">2025-03-16T20:45:37Z</dcterms:created>
  <dcterms:modified xsi:type="dcterms:W3CDTF">2025-03-18T20:55:10Z</dcterms:modified>
</cp:coreProperties>
</file>