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T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999EC4-A9C3-49DF-0866-0860A2244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D574A99-5527-1532-D070-99F2420F1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AC7A0D-361F-03D3-009C-92B144D5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A039B1-A31B-DFFE-DD0E-63B66DC7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9185C4-058B-E665-20C1-A7954D40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836015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DEA9B-F7DD-EBFC-C705-F6B50FBD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68688E-3383-876F-B79F-47C0F6DEC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8B98D-4B8E-2B4B-551C-4F7A4250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9CDE02-40B4-F9B5-7069-F177B3DD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CC9FDB-EC5D-F66E-9996-01BC0565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63651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8970CF-80BE-22EF-9C83-1C5697DE6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AB6FD40-D0BB-27FF-4D1B-E2CD83835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FFF6C-A7CE-D8D5-461C-71D8F07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D7BB11-9FB8-5875-25BB-83E223741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B6B21-A0CE-AD1E-A12C-3ACF6D6AB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3358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604A24-4ED4-8C3C-7E93-77C2915D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61E91D-81F7-B204-8F3E-0F65B9D2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50BA4-BDFF-3A6E-89FA-C17E21D69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6375BE-264B-0571-C20D-3F90CACFF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462FC-C331-D7EF-0404-3443DB3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7609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A489C7-8F52-E744-DACB-3E996DB94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82B7D8-7656-1E27-9958-818C22CE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0ABFC8-D8BA-729C-0471-64318AF4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CAF399-13C5-B97A-33B9-22FD97AF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F2D19-3B68-0A97-CECC-B6AC9986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409341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30F3F2-3CDC-8E7C-4D57-C9A1189A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D43830-FFE6-FFD2-A5DA-E722B7ED8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07B1CE-ADB1-B777-B06B-7124C107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256E1-13BD-27A2-AA80-6EC997F1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393894-B85D-D5FB-A118-04F05474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BF6CAA2-0715-0504-3D68-164285D9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54784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A71B1-A13F-20D2-737D-33BC533AD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A6E03C-CAF6-7529-7E93-93BEA640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EF0D2F-BBA4-E014-466A-4CDC405D9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08E944A-0E04-9BBF-D03D-3477263EA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3CC4A97-280B-5052-F5D6-4174911F4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264826-418F-7C90-5ACA-2EB5610F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13537FE-41DD-7295-3895-94C13AD7F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7FEBD6-2E1E-DF07-0377-AE3EB327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1790839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894F2-82A1-7E4E-CA17-4C8EE2508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DB30DED-2FB2-3394-B4F5-10DE548D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02CED2A-D966-1B88-36C7-FC7F0554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FA4FBA-E990-9FAE-8363-7460B53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326107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BA36F2-F20C-E4A7-11AF-D0358E74B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32EDBE-969F-6326-CFF7-8C28B0869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8D6816-8F73-EDD6-3E44-D0ABFEDA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1055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46436-A4D1-93E7-045A-7F26DC3C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DD15C-1CCB-989E-EF96-C470BEA1C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5CF6BF-C82B-F76D-2A7B-234110850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FDF66F-8EC3-5CFE-D09A-80865AAB5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3C111-536F-CF06-240E-A8478E1FA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F725DC-63A7-D633-1217-9733D1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88163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99720D-7ECB-5856-26A3-E2F906618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985403A-498D-680C-0991-FB6C95B77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T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54581A-64D7-3564-21A2-6697B037D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027534-5BB2-D9B7-F7F0-E1698E89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9979193-10C9-2485-8E3C-D49E610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T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9B5D604-0303-151C-FED9-5C7145BA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7382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40CE0DA-89FA-3552-F92C-80BEA93D5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T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68186D-26F7-E10A-D375-56A656342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T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5D043-2168-CA08-D278-8153F555B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81B0-82CC-4F00-8759-EE48F19A2E3F}" type="datetimeFigureOut">
              <a:rPr lang="fr-TN" smtClean="0"/>
              <a:t>17/03/2025</a:t>
            </a:fld>
            <a:endParaRPr lang="fr-T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82A446-99F4-A98A-DAC5-0DC6FB30BF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T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031BE6-A1A8-021A-EECB-5205B59B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64A2C-F9AF-4229-83D6-BBE01BA1EC29}" type="slidenum">
              <a:rPr lang="fr-TN" smtClean="0"/>
              <a:t>‹N°›</a:t>
            </a:fld>
            <a:endParaRPr lang="fr-TN"/>
          </a:p>
        </p:txBody>
      </p:sp>
    </p:spTree>
    <p:extLst>
      <p:ext uri="{BB962C8B-B14F-4D97-AF65-F5344CB8AC3E}">
        <p14:creationId xmlns:p14="http://schemas.microsoft.com/office/powerpoint/2010/main" val="218691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T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23DE4E-C115-AB79-433F-60BBBD9D5492}"/>
              </a:ext>
            </a:extLst>
          </p:cNvPr>
          <p:cNvSpPr/>
          <p:nvPr/>
        </p:nvSpPr>
        <p:spPr>
          <a:xfrm>
            <a:off x="1548227" y="1802167"/>
            <a:ext cx="4547772" cy="34267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Historique</a:t>
            </a:r>
            <a:endParaRPr lang="fr-T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AF2FA-F979-AC91-D650-8830A3695BD5}"/>
              </a:ext>
            </a:extLst>
          </p:cNvPr>
          <p:cNvSpPr/>
          <p:nvPr/>
        </p:nvSpPr>
        <p:spPr>
          <a:xfrm>
            <a:off x="2121763" y="2441359"/>
            <a:ext cx="2956264" cy="14914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Vidéo en direct</a:t>
            </a:r>
            <a:endParaRPr lang="fr-T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35684-A10D-EF18-908F-4A614FE8F1B8}"/>
              </a:ext>
            </a:extLst>
          </p:cNvPr>
          <p:cNvSpPr/>
          <p:nvPr/>
        </p:nvSpPr>
        <p:spPr>
          <a:xfrm>
            <a:off x="2218028" y="4301513"/>
            <a:ext cx="461639" cy="3728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 sz="1200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F599C83-077F-07D0-440B-9C524F88827F}"/>
              </a:ext>
            </a:extLst>
          </p:cNvPr>
          <p:cNvGrpSpPr/>
          <p:nvPr/>
        </p:nvGrpSpPr>
        <p:grpSpPr>
          <a:xfrm>
            <a:off x="3000653" y="4252397"/>
            <a:ext cx="1233997" cy="727970"/>
            <a:chOff x="3009531" y="4287909"/>
            <a:chExt cx="1233997" cy="7279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6D12283-1482-82F3-E5F2-57B162BFCBBB}"/>
                </a:ext>
              </a:extLst>
            </p:cNvPr>
            <p:cNvSpPr/>
            <p:nvPr/>
          </p:nvSpPr>
          <p:spPr>
            <a:xfrm>
              <a:off x="3009531" y="4287909"/>
              <a:ext cx="1233997" cy="72797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TN" sz="1200" dirty="0"/>
            </a:p>
          </p:txBody>
        </p:sp>
        <p:sp>
          <p:nvSpPr>
            <p:cNvPr id="8" name="Flèche : bas 7">
              <a:extLst>
                <a:ext uri="{FF2B5EF4-FFF2-40B4-BE49-F238E27FC236}">
                  <a16:creationId xmlns:a16="http://schemas.microsoft.com/office/drawing/2014/main" id="{E053945C-5891-12DA-B8CF-CFBC6E20831D}"/>
                </a:ext>
              </a:extLst>
            </p:cNvPr>
            <p:cNvSpPr/>
            <p:nvPr/>
          </p:nvSpPr>
          <p:spPr>
            <a:xfrm rot="10800000">
              <a:off x="3519995" y="4367813"/>
              <a:ext cx="159798" cy="213064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sp>
          <p:nvSpPr>
            <p:cNvPr id="9" name="Flèche : bas 8">
              <a:extLst>
                <a:ext uri="{FF2B5EF4-FFF2-40B4-BE49-F238E27FC236}">
                  <a16:creationId xmlns:a16="http://schemas.microsoft.com/office/drawing/2014/main" id="{00B41E60-FBDA-C98F-1651-E12FFE748391}"/>
                </a:ext>
              </a:extLst>
            </p:cNvPr>
            <p:cNvSpPr/>
            <p:nvPr/>
          </p:nvSpPr>
          <p:spPr>
            <a:xfrm>
              <a:off x="3519995" y="4731798"/>
              <a:ext cx="159798" cy="213064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sp>
          <p:nvSpPr>
            <p:cNvPr id="10" name="Flèche : bas 9">
              <a:extLst>
                <a:ext uri="{FF2B5EF4-FFF2-40B4-BE49-F238E27FC236}">
                  <a16:creationId xmlns:a16="http://schemas.microsoft.com/office/drawing/2014/main" id="{B9C019B4-54B2-B404-3365-B7A424818B46}"/>
                </a:ext>
              </a:extLst>
            </p:cNvPr>
            <p:cNvSpPr/>
            <p:nvPr/>
          </p:nvSpPr>
          <p:spPr>
            <a:xfrm rot="16200000">
              <a:off x="3770787" y="4545365"/>
              <a:ext cx="159798" cy="213064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  <p:sp>
          <p:nvSpPr>
            <p:cNvPr id="11" name="Flèche : bas 10">
              <a:extLst>
                <a:ext uri="{FF2B5EF4-FFF2-40B4-BE49-F238E27FC236}">
                  <a16:creationId xmlns:a16="http://schemas.microsoft.com/office/drawing/2014/main" id="{EE71F0A0-4EA0-77B1-743C-C9DD3000255E}"/>
                </a:ext>
              </a:extLst>
            </p:cNvPr>
            <p:cNvSpPr/>
            <p:nvPr/>
          </p:nvSpPr>
          <p:spPr>
            <a:xfrm rot="5400000">
              <a:off x="3253665" y="4545367"/>
              <a:ext cx="159798" cy="213064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TN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5B5D4281-DB15-A947-0CD2-106FF7B84745}"/>
              </a:ext>
            </a:extLst>
          </p:cNvPr>
          <p:cNvSpPr/>
          <p:nvPr/>
        </p:nvSpPr>
        <p:spPr>
          <a:xfrm>
            <a:off x="4830933" y="4722918"/>
            <a:ext cx="1145218" cy="37286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Historique</a:t>
            </a:r>
            <a:endParaRPr lang="fr-TN" sz="1200" dirty="0"/>
          </a:p>
        </p:txBody>
      </p:sp>
      <p:sp>
        <p:nvSpPr>
          <p:cNvPr id="15" name="Triangle isocèle 14">
            <a:extLst>
              <a:ext uri="{FF2B5EF4-FFF2-40B4-BE49-F238E27FC236}">
                <a16:creationId xmlns:a16="http://schemas.microsoft.com/office/drawing/2014/main" id="{575609CC-3358-F025-9FC6-25A5017E696F}"/>
              </a:ext>
            </a:extLst>
          </p:cNvPr>
          <p:cNvSpPr/>
          <p:nvPr/>
        </p:nvSpPr>
        <p:spPr>
          <a:xfrm rot="5400000">
            <a:off x="2333438" y="4345901"/>
            <a:ext cx="275207" cy="284085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TN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8B7E5111-F319-6CFF-1E38-C57A423C3EC9}"/>
              </a:ext>
            </a:extLst>
          </p:cNvPr>
          <p:cNvSpPr/>
          <p:nvPr/>
        </p:nvSpPr>
        <p:spPr>
          <a:xfrm>
            <a:off x="5197138" y="2838632"/>
            <a:ext cx="750162" cy="628098"/>
          </a:xfrm>
          <a:prstGeom prst="triangl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!</a:t>
            </a:r>
            <a:endParaRPr lang="fr-TN" sz="32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C864FE9-4FB4-A73E-0520-F297A0336977}"/>
              </a:ext>
            </a:extLst>
          </p:cNvPr>
          <p:cNvSpPr txBox="1"/>
          <p:nvPr/>
        </p:nvSpPr>
        <p:spPr>
          <a:xfrm>
            <a:off x="5572219" y="1367442"/>
            <a:ext cx="1538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Quelque chose détecté</a:t>
            </a:r>
            <a:endParaRPr lang="fr-TN" sz="14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013D29E-6129-9151-E5CD-02B699CF4E3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779363" y="1890662"/>
            <a:ext cx="562254" cy="1127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46D7AE0A-0EE8-7B10-4B52-E304A24C1E14}"/>
              </a:ext>
            </a:extLst>
          </p:cNvPr>
          <p:cNvSpPr txBox="1"/>
          <p:nvPr/>
        </p:nvSpPr>
        <p:spPr>
          <a:xfrm>
            <a:off x="1126073" y="5534004"/>
            <a:ext cx="1538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Commencer l’enregistrement </a:t>
            </a:r>
            <a:endParaRPr lang="fr-TN" sz="14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596F805-839E-CD93-119D-CEA6F9C374DA}"/>
              </a:ext>
            </a:extLst>
          </p:cNvPr>
          <p:cNvCxnSpPr>
            <a:cxnSpLocks/>
          </p:cNvCxnSpPr>
          <p:nvPr/>
        </p:nvCxnSpPr>
        <p:spPr>
          <a:xfrm flipV="1">
            <a:off x="2258278" y="4722918"/>
            <a:ext cx="180863" cy="76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E6A67B1A-AA62-DA57-2F39-571CC032A632}"/>
              </a:ext>
            </a:extLst>
          </p:cNvPr>
          <p:cNvCxnSpPr>
            <a:cxnSpLocks/>
          </p:cNvCxnSpPr>
          <p:nvPr/>
        </p:nvCxnSpPr>
        <p:spPr>
          <a:xfrm flipV="1">
            <a:off x="3591015" y="4998132"/>
            <a:ext cx="0" cy="76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16701066-86D4-E1BF-03BB-57B014E982CD}"/>
              </a:ext>
            </a:extLst>
          </p:cNvPr>
          <p:cNvSpPr txBox="1"/>
          <p:nvPr/>
        </p:nvSpPr>
        <p:spPr>
          <a:xfrm>
            <a:off x="2830497" y="5646480"/>
            <a:ext cx="153879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Commander la position de  caméra à distance</a:t>
            </a:r>
            <a:endParaRPr lang="fr-TN" sz="14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B157F92-03CE-C56F-2017-05BA374BAEE1}"/>
              </a:ext>
            </a:extLst>
          </p:cNvPr>
          <p:cNvSpPr/>
          <p:nvPr/>
        </p:nvSpPr>
        <p:spPr>
          <a:xfrm>
            <a:off x="2625159" y="1894562"/>
            <a:ext cx="2467648" cy="3344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Caméra de surveillance</a:t>
            </a:r>
            <a:endParaRPr lang="fr-TN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06F5C2E-23A3-700A-EAA0-B735480BBEAC}"/>
              </a:ext>
            </a:extLst>
          </p:cNvPr>
          <p:cNvSpPr txBox="1"/>
          <p:nvPr/>
        </p:nvSpPr>
        <p:spPr>
          <a:xfrm>
            <a:off x="3982084" y="255785"/>
            <a:ext cx="4275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TN" sz="2400" dirty="0"/>
              <a:t>Caméra de surveillance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45ADE8-12E9-2A71-5406-2CCC0A97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330" y="1553593"/>
            <a:ext cx="4672360" cy="3980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561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24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MEJRI</dc:creator>
  <cp:lastModifiedBy>Omar MEJRI</cp:lastModifiedBy>
  <cp:revision>2</cp:revision>
  <dcterms:created xsi:type="dcterms:W3CDTF">2025-03-16T14:19:21Z</dcterms:created>
  <dcterms:modified xsi:type="dcterms:W3CDTF">2025-03-17T20:41:01Z</dcterms:modified>
</cp:coreProperties>
</file>