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999EC4-A9C3-49DF-0866-0860A224442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TN"/>
          </a:p>
        </p:txBody>
      </p:sp>
      <p:sp>
        <p:nvSpPr>
          <p:cNvPr id="3" name="Sous-titre 2">
            <a:extLst>
              <a:ext uri="{FF2B5EF4-FFF2-40B4-BE49-F238E27FC236}">
                <a16:creationId xmlns:a16="http://schemas.microsoft.com/office/drawing/2014/main" id="{7D574A99-5527-1532-D070-99F2420F1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TN"/>
          </a:p>
        </p:txBody>
      </p:sp>
      <p:sp>
        <p:nvSpPr>
          <p:cNvPr id="4" name="Espace réservé de la date 3">
            <a:extLst>
              <a:ext uri="{FF2B5EF4-FFF2-40B4-BE49-F238E27FC236}">
                <a16:creationId xmlns:a16="http://schemas.microsoft.com/office/drawing/2014/main" id="{1BAC7A0D-361F-03D3-009C-92B144D59FD2}"/>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69A039B1-A31B-DFFE-DD0E-63B66DC702FC}"/>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479185C4-058B-E665-20C1-A7954D40E98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836015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A9B-F7DD-EBFC-C705-F6B50FBD7C49}"/>
              </a:ext>
            </a:extLst>
          </p:cNvPr>
          <p:cNvSpPr>
            <a:spLocks noGrp="1"/>
          </p:cNvSpPr>
          <p:nvPr>
            <p:ph type="title"/>
          </p:nvPr>
        </p:nvSpPr>
        <p:spPr/>
        <p:txBody>
          <a:bodyPr/>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5868688E-3383-876F-B79F-47C0F6DECE0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C798B98D-4B8E-2B4B-551C-4F7A4250B626}"/>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189CDE02-40B4-F9B5-7069-F177B3DD3AF7}"/>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C4CC9FDB-EC5D-F66E-9996-01BC05654F9A}"/>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636519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8970CF-80BE-22EF-9C83-1C5697DE6AC7}"/>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TN"/>
          </a:p>
        </p:txBody>
      </p:sp>
      <p:sp>
        <p:nvSpPr>
          <p:cNvPr id="3" name="Espace réservé du texte vertical 2">
            <a:extLst>
              <a:ext uri="{FF2B5EF4-FFF2-40B4-BE49-F238E27FC236}">
                <a16:creationId xmlns:a16="http://schemas.microsoft.com/office/drawing/2014/main" id="{EAB6FD40-D0BB-27FF-4D1B-E2CD838357C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B48FFF6C-A7CE-D8D5-461C-71D8F07D2AD6}"/>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CED7BB11-9FB8-5875-25BB-83E223741F9D}"/>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B1CB6B21-A0CE-AD1E-A12C-3ACF6D6AB22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3358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04A24-4ED4-8C3C-7E93-77C2915DEA0F}"/>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D861E91D-81F7-B204-8F3E-0F65B9D25E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29450BA4-BDFF-3A6E-89FA-C17E21D69621}"/>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DF6375BE-264B-0571-C20D-3F90CACFF43F}"/>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3CC462FC-C331-D7EF-0404-3443DB3CA6CC}"/>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7609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489C7-8F52-E744-DACB-3E996DB9450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TN"/>
          </a:p>
        </p:txBody>
      </p:sp>
      <p:sp>
        <p:nvSpPr>
          <p:cNvPr id="3" name="Espace réservé du texte 2">
            <a:extLst>
              <a:ext uri="{FF2B5EF4-FFF2-40B4-BE49-F238E27FC236}">
                <a16:creationId xmlns:a16="http://schemas.microsoft.com/office/drawing/2014/main" id="{A782B7D8-7656-1E27-9958-818C22CED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0ABFC8-D8BA-729C-0471-64318AF4694D}"/>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D4CAF399-13C5-B97A-33B9-22FD97AFF22A}"/>
              </a:ext>
            </a:extLst>
          </p:cNvPr>
          <p:cNvSpPr>
            <a:spLocks noGrp="1"/>
          </p:cNvSpPr>
          <p:nvPr>
            <p:ph type="ftr" sz="quarter" idx="11"/>
          </p:nvPr>
        </p:nvSpPr>
        <p:spPr/>
        <p:txBody>
          <a:bodyPr/>
          <a:lstStyle/>
          <a:p>
            <a:endParaRPr lang="fr-TN"/>
          </a:p>
        </p:txBody>
      </p:sp>
      <p:sp>
        <p:nvSpPr>
          <p:cNvPr id="6" name="Espace réservé du numéro de diapositive 5">
            <a:extLst>
              <a:ext uri="{FF2B5EF4-FFF2-40B4-BE49-F238E27FC236}">
                <a16:creationId xmlns:a16="http://schemas.microsoft.com/office/drawing/2014/main" id="{165F2D19-3B68-0A97-CECC-B6AC9986F21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409341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30F3F2-3CDC-8E7C-4D57-C9A1189AFD20}"/>
              </a:ext>
            </a:extLst>
          </p:cNvPr>
          <p:cNvSpPr>
            <a:spLocks noGrp="1"/>
          </p:cNvSpPr>
          <p:nvPr>
            <p:ph type="title"/>
          </p:nvPr>
        </p:nvSpPr>
        <p:spPr/>
        <p:txBody>
          <a:bodyPr/>
          <a:lstStyle/>
          <a:p>
            <a:r>
              <a:rPr lang="fr-FR"/>
              <a:t>Modifiez le style du titre</a:t>
            </a:r>
            <a:endParaRPr lang="fr-TN"/>
          </a:p>
        </p:txBody>
      </p:sp>
      <p:sp>
        <p:nvSpPr>
          <p:cNvPr id="3" name="Espace réservé du contenu 2">
            <a:extLst>
              <a:ext uri="{FF2B5EF4-FFF2-40B4-BE49-F238E27FC236}">
                <a16:creationId xmlns:a16="http://schemas.microsoft.com/office/drawing/2014/main" id="{8BD43830-FFE6-FFD2-A5DA-E722B7ED8FF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contenu 3">
            <a:extLst>
              <a:ext uri="{FF2B5EF4-FFF2-40B4-BE49-F238E27FC236}">
                <a16:creationId xmlns:a16="http://schemas.microsoft.com/office/drawing/2014/main" id="{2607B1CE-ADB1-B777-B06B-7124C107E89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e la date 4">
            <a:extLst>
              <a:ext uri="{FF2B5EF4-FFF2-40B4-BE49-F238E27FC236}">
                <a16:creationId xmlns:a16="http://schemas.microsoft.com/office/drawing/2014/main" id="{56F256E1-13BD-27A2-AA80-6EC997F1649C}"/>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6" name="Espace réservé du pied de page 5">
            <a:extLst>
              <a:ext uri="{FF2B5EF4-FFF2-40B4-BE49-F238E27FC236}">
                <a16:creationId xmlns:a16="http://schemas.microsoft.com/office/drawing/2014/main" id="{98393894-B85D-D5FB-A118-04F0547466EE}"/>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BBF6CAA2-0715-0504-3D68-164285D93DCF}"/>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5478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6A71B1-A13F-20D2-737D-33BC533AD140}"/>
              </a:ext>
            </a:extLst>
          </p:cNvPr>
          <p:cNvSpPr>
            <a:spLocks noGrp="1"/>
          </p:cNvSpPr>
          <p:nvPr>
            <p:ph type="title"/>
          </p:nvPr>
        </p:nvSpPr>
        <p:spPr>
          <a:xfrm>
            <a:off x="839788" y="365125"/>
            <a:ext cx="10515600" cy="1325563"/>
          </a:xfrm>
        </p:spPr>
        <p:txBody>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18A6E03C-CAF6-7529-7E93-93BEA64000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EEF0D2F-BBA4-E014-466A-4CDC405D992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5" name="Espace réservé du texte 4">
            <a:extLst>
              <a:ext uri="{FF2B5EF4-FFF2-40B4-BE49-F238E27FC236}">
                <a16:creationId xmlns:a16="http://schemas.microsoft.com/office/drawing/2014/main" id="{108E944A-0E04-9BBF-D03D-3477263EA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3CC4A97-280B-5052-F5D6-4174911F4C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7" name="Espace réservé de la date 6">
            <a:extLst>
              <a:ext uri="{FF2B5EF4-FFF2-40B4-BE49-F238E27FC236}">
                <a16:creationId xmlns:a16="http://schemas.microsoft.com/office/drawing/2014/main" id="{52264826-418F-7C90-5ACA-2EB5610F4902}"/>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8" name="Espace réservé du pied de page 7">
            <a:extLst>
              <a:ext uri="{FF2B5EF4-FFF2-40B4-BE49-F238E27FC236}">
                <a16:creationId xmlns:a16="http://schemas.microsoft.com/office/drawing/2014/main" id="{413537FE-41DD-7295-3895-94C13AD7FF08}"/>
              </a:ext>
            </a:extLst>
          </p:cNvPr>
          <p:cNvSpPr>
            <a:spLocks noGrp="1"/>
          </p:cNvSpPr>
          <p:nvPr>
            <p:ph type="ftr" sz="quarter" idx="11"/>
          </p:nvPr>
        </p:nvSpPr>
        <p:spPr/>
        <p:txBody>
          <a:bodyPr/>
          <a:lstStyle/>
          <a:p>
            <a:endParaRPr lang="fr-TN"/>
          </a:p>
        </p:txBody>
      </p:sp>
      <p:sp>
        <p:nvSpPr>
          <p:cNvPr id="9" name="Espace réservé du numéro de diapositive 8">
            <a:extLst>
              <a:ext uri="{FF2B5EF4-FFF2-40B4-BE49-F238E27FC236}">
                <a16:creationId xmlns:a16="http://schemas.microsoft.com/office/drawing/2014/main" id="{107FEBD6-2E1E-DF07-0377-AE3EB327FB7D}"/>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1790839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894F2-82A1-7E4E-CA17-4C8EE2508784}"/>
              </a:ext>
            </a:extLst>
          </p:cNvPr>
          <p:cNvSpPr>
            <a:spLocks noGrp="1"/>
          </p:cNvSpPr>
          <p:nvPr>
            <p:ph type="title"/>
          </p:nvPr>
        </p:nvSpPr>
        <p:spPr/>
        <p:txBody>
          <a:bodyPr/>
          <a:lstStyle/>
          <a:p>
            <a:r>
              <a:rPr lang="fr-FR"/>
              <a:t>Modifiez le style du titre</a:t>
            </a:r>
            <a:endParaRPr lang="fr-TN"/>
          </a:p>
        </p:txBody>
      </p:sp>
      <p:sp>
        <p:nvSpPr>
          <p:cNvPr id="3" name="Espace réservé de la date 2">
            <a:extLst>
              <a:ext uri="{FF2B5EF4-FFF2-40B4-BE49-F238E27FC236}">
                <a16:creationId xmlns:a16="http://schemas.microsoft.com/office/drawing/2014/main" id="{FDB30DED-2FB2-3394-B4F5-10DE548D6A66}"/>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4" name="Espace réservé du pied de page 3">
            <a:extLst>
              <a:ext uri="{FF2B5EF4-FFF2-40B4-BE49-F238E27FC236}">
                <a16:creationId xmlns:a16="http://schemas.microsoft.com/office/drawing/2014/main" id="{F02CED2A-D966-1B88-36C7-FC7F05548B6A}"/>
              </a:ext>
            </a:extLst>
          </p:cNvPr>
          <p:cNvSpPr>
            <a:spLocks noGrp="1"/>
          </p:cNvSpPr>
          <p:nvPr>
            <p:ph type="ftr" sz="quarter" idx="11"/>
          </p:nvPr>
        </p:nvSpPr>
        <p:spPr/>
        <p:txBody>
          <a:bodyPr/>
          <a:lstStyle/>
          <a:p>
            <a:endParaRPr lang="fr-TN"/>
          </a:p>
        </p:txBody>
      </p:sp>
      <p:sp>
        <p:nvSpPr>
          <p:cNvPr id="5" name="Espace réservé du numéro de diapositive 4">
            <a:extLst>
              <a:ext uri="{FF2B5EF4-FFF2-40B4-BE49-F238E27FC236}">
                <a16:creationId xmlns:a16="http://schemas.microsoft.com/office/drawing/2014/main" id="{64FA4FBA-E990-9FAE-8363-7460B539DD90}"/>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326107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EBA36F2-F20C-E4A7-11AF-D0358E74BA49}"/>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3" name="Espace réservé du pied de page 2">
            <a:extLst>
              <a:ext uri="{FF2B5EF4-FFF2-40B4-BE49-F238E27FC236}">
                <a16:creationId xmlns:a16="http://schemas.microsoft.com/office/drawing/2014/main" id="{3132EDBE-969F-6326-CFF7-8C28B0869890}"/>
              </a:ext>
            </a:extLst>
          </p:cNvPr>
          <p:cNvSpPr>
            <a:spLocks noGrp="1"/>
          </p:cNvSpPr>
          <p:nvPr>
            <p:ph type="ftr" sz="quarter" idx="11"/>
          </p:nvPr>
        </p:nvSpPr>
        <p:spPr/>
        <p:txBody>
          <a:bodyPr/>
          <a:lstStyle/>
          <a:p>
            <a:endParaRPr lang="fr-TN"/>
          </a:p>
        </p:txBody>
      </p:sp>
      <p:sp>
        <p:nvSpPr>
          <p:cNvPr id="4" name="Espace réservé du numéro de diapositive 3">
            <a:extLst>
              <a:ext uri="{FF2B5EF4-FFF2-40B4-BE49-F238E27FC236}">
                <a16:creationId xmlns:a16="http://schemas.microsoft.com/office/drawing/2014/main" id="{878D6816-8F73-EDD6-3E44-D0ABFEDAFB52}"/>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1055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F46436-A4D1-93E7-045A-7F26DC3C86F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du contenu 2">
            <a:extLst>
              <a:ext uri="{FF2B5EF4-FFF2-40B4-BE49-F238E27FC236}">
                <a16:creationId xmlns:a16="http://schemas.microsoft.com/office/drawing/2014/main" id="{045DD15C-1CCB-989E-EF96-C470BEA1CF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u texte 3">
            <a:extLst>
              <a:ext uri="{FF2B5EF4-FFF2-40B4-BE49-F238E27FC236}">
                <a16:creationId xmlns:a16="http://schemas.microsoft.com/office/drawing/2014/main" id="{075CF6BF-C82B-F76D-2A7B-2341108507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FDF66F-8EC3-5CFE-D09A-80865AAB55DB}"/>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6" name="Espace réservé du pied de page 5">
            <a:extLst>
              <a:ext uri="{FF2B5EF4-FFF2-40B4-BE49-F238E27FC236}">
                <a16:creationId xmlns:a16="http://schemas.microsoft.com/office/drawing/2014/main" id="{26D3C111-536F-CF06-240E-A8478E1FA2CF}"/>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9DF725DC-63A7-D633-1217-9733D15B7587}"/>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881635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99720D-7ECB-5856-26A3-E2F9066180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TN"/>
          </a:p>
        </p:txBody>
      </p:sp>
      <p:sp>
        <p:nvSpPr>
          <p:cNvPr id="3" name="Espace réservé pour une image  2">
            <a:extLst>
              <a:ext uri="{FF2B5EF4-FFF2-40B4-BE49-F238E27FC236}">
                <a16:creationId xmlns:a16="http://schemas.microsoft.com/office/drawing/2014/main" id="{C985403A-498D-680C-0991-FB6C95B7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TN"/>
          </a:p>
        </p:txBody>
      </p:sp>
      <p:sp>
        <p:nvSpPr>
          <p:cNvPr id="4" name="Espace réservé du texte 3">
            <a:extLst>
              <a:ext uri="{FF2B5EF4-FFF2-40B4-BE49-F238E27FC236}">
                <a16:creationId xmlns:a16="http://schemas.microsoft.com/office/drawing/2014/main" id="{0154581A-64D7-3564-21A2-6697B037D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7027534-5BB2-D9B7-F7F0-E1698E8941F2}"/>
              </a:ext>
            </a:extLst>
          </p:cNvPr>
          <p:cNvSpPr>
            <a:spLocks noGrp="1"/>
          </p:cNvSpPr>
          <p:nvPr>
            <p:ph type="dt" sz="half" idx="10"/>
          </p:nvPr>
        </p:nvSpPr>
        <p:spPr/>
        <p:txBody>
          <a:bodyPr/>
          <a:lstStyle/>
          <a:p>
            <a:fld id="{20DA81B0-82CC-4F00-8759-EE48F19A2E3F}" type="datetimeFigureOut">
              <a:rPr lang="fr-TN" smtClean="0"/>
              <a:t>20/03/2025</a:t>
            </a:fld>
            <a:endParaRPr lang="fr-TN"/>
          </a:p>
        </p:txBody>
      </p:sp>
      <p:sp>
        <p:nvSpPr>
          <p:cNvPr id="6" name="Espace réservé du pied de page 5">
            <a:extLst>
              <a:ext uri="{FF2B5EF4-FFF2-40B4-BE49-F238E27FC236}">
                <a16:creationId xmlns:a16="http://schemas.microsoft.com/office/drawing/2014/main" id="{29979193-10C9-2485-8E3C-D49E610508FD}"/>
              </a:ext>
            </a:extLst>
          </p:cNvPr>
          <p:cNvSpPr>
            <a:spLocks noGrp="1"/>
          </p:cNvSpPr>
          <p:nvPr>
            <p:ph type="ftr" sz="quarter" idx="11"/>
          </p:nvPr>
        </p:nvSpPr>
        <p:spPr/>
        <p:txBody>
          <a:bodyPr/>
          <a:lstStyle/>
          <a:p>
            <a:endParaRPr lang="fr-TN"/>
          </a:p>
        </p:txBody>
      </p:sp>
      <p:sp>
        <p:nvSpPr>
          <p:cNvPr id="7" name="Espace réservé du numéro de diapositive 6">
            <a:extLst>
              <a:ext uri="{FF2B5EF4-FFF2-40B4-BE49-F238E27FC236}">
                <a16:creationId xmlns:a16="http://schemas.microsoft.com/office/drawing/2014/main" id="{89B5D604-0303-151C-FED9-5C7145BAC02B}"/>
              </a:ext>
            </a:extLst>
          </p:cNvPr>
          <p:cNvSpPr>
            <a:spLocks noGrp="1"/>
          </p:cNvSpPr>
          <p:nvPr>
            <p:ph type="sldNum" sz="quarter" idx="12"/>
          </p:nvPr>
        </p:nvSpPr>
        <p:spPr/>
        <p:txBody>
          <a:bodyPr/>
          <a:lstStyle/>
          <a:p>
            <a:fld id="{F7E64A2C-F9AF-4229-83D6-BBE01BA1EC29}" type="slidenum">
              <a:rPr lang="fr-TN" smtClean="0"/>
              <a:t>‹N°›</a:t>
            </a:fld>
            <a:endParaRPr lang="fr-TN"/>
          </a:p>
        </p:txBody>
      </p:sp>
    </p:spTree>
    <p:extLst>
      <p:ext uri="{BB962C8B-B14F-4D97-AF65-F5344CB8AC3E}">
        <p14:creationId xmlns:p14="http://schemas.microsoft.com/office/powerpoint/2010/main" val="217382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40CE0DA-89FA-3552-F92C-80BEA93D5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TN"/>
          </a:p>
        </p:txBody>
      </p:sp>
      <p:sp>
        <p:nvSpPr>
          <p:cNvPr id="3" name="Espace réservé du texte 2">
            <a:extLst>
              <a:ext uri="{FF2B5EF4-FFF2-40B4-BE49-F238E27FC236}">
                <a16:creationId xmlns:a16="http://schemas.microsoft.com/office/drawing/2014/main" id="{2A68186D-26F7-E10A-D375-56A6563426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TN"/>
          </a:p>
        </p:txBody>
      </p:sp>
      <p:sp>
        <p:nvSpPr>
          <p:cNvPr id="4" name="Espace réservé de la date 3">
            <a:extLst>
              <a:ext uri="{FF2B5EF4-FFF2-40B4-BE49-F238E27FC236}">
                <a16:creationId xmlns:a16="http://schemas.microsoft.com/office/drawing/2014/main" id="{AC55D043-2168-CA08-D278-8153F555BC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A81B0-82CC-4F00-8759-EE48F19A2E3F}" type="datetimeFigureOut">
              <a:rPr lang="fr-TN" smtClean="0"/>
              <a:t>20/03/2025</a:t>
            </a:fld>
            <a:endParaRPr lang="fr-TN"/>
          </a:p>
        </p:txBody>
      </p:sp>
      <p:sp>
        <p:nvSpPr>
          <p:cNvPr id="5" name="Espace réservé du pied de page 4">
            <a:extLst>
              <a:ext uri="{FF2B5EF4-FFF2-40B4-BE49-F238E27FC236}">
                <a16:creationId xmlns:a16="http://schemas.microsoft.com/office/drawing/2014/main" id="{2A82A446-99F4-A98A-DAC5-0DC6FB30BF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TN"/>
          </a:p>
        </p:txBody>
      </p:sp>
      <p:sp>
        <p:nvSpPr>
          <p:cNvPr id="6" name="Espace réservé du numéro de diapositive 5">
            <a:extLst>
              <a:ext uri="{FF2B5EF4-FFF2-40B4-BE49-F238E27FC236}">
                <a16:creationId xmlns:a16="http://schemas.microsoft.com/office/drawing/2014/main" id="{86031BE6-A1A8-021A-EECB-5205B59BD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64A2C-F9AF-4229-83D6-BBE01BA1EC29}" type="slidenum">
              <a:rPr lang="fr-TN" smtClean="0"/>
              <a:t>‹N°›</a:t>
            </a:fld>
            <a:endParaRPr lang="fr-TN"/>
          </a:p>
        </p:txBody>
      </p:sp>
    </p:spTree>
    <p:extLst>
      <p:ext uri="{BB962C8B-B14F-4D97-AF65-F5344CB8AC3E}">
        <p14:creationId xmlns:p14="http://schemas.microsoft.com/office/powerpoint/2010/main" val="218691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23DE4E-C115-AB79-433F-60BBBD9D5492}"/>
              </a:ext>
            </a:extLst>
          </p:cNvPr>
          <p:cNvSpPr/>
          <p:nvPr/>
        </p:nvSpPr>
        <p:spPr>
          <a:xfrm>
            <a:off x="1548227" y="1802167"/>
            <a:ext cx="4547772" cy="3426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t>Historique</a:t>
            </a:r>
            <a:endParaRPr lang="fr-TN" dirty="0"/>
          </a:p>
        </p:txBody>
      </p:sp>
      <p:sp>
        <p:nvSpPr>
          <p:cNvPr id="5" name="Rectangle 4">
            <a:extLst>
              <a:ext uri="{FF2B5EF4-FFF2-40B4-BE49-F238E27FC236}">
                <a16:creationId xmlns:a16="http://schemas.microsoft.com/office/drawing/2014/main" id="{969AF2FA-F979-AC91-D650-8830A3695BD5}"/>
              </a:ext>
            </a:extLst>
          </p:cNvPr>
          <p:cNvSpPr/>
          <p:nvPr/>
        </p:nvSpPr>
        <p:spPr>
          <a:xfrm>
            <a:off x="2121763" y="2441359"/>
            <a:ext cx="2956264" cy="149144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dirty="0"/>
              <a:t>Vidéo en direct</a:t>
            </a:r>
            <a:endParaRPr lang="fr-TN" dirty="0"/>
          </a:p>
        </p:txBody>
      </p:sp>
      <p:sp>
        <p:nvSpPr>
          <p:cNvPr id="6" name="Rectangle 5">
            <a:extLst>
              <a:ext uri="{FF2B5EF4-FFF2-40B4-BE49-F238E27FC236}">
                <a16:creationId xmlns:a16="http://schemas.microsoft.com/office/drawing/2014/main" id="{31F35684-A10D-EF18-908F-4A614FE8F1B8}"/>
              </a:ext>
            </a:extLst>
          </p:cNvPr>
          <p:cNvSpPr/>
          <p:nvPr/>
        </p:nvSpPr>
        <p:spPr>
          <a:xfrm>
            <a:off x="2218028" y="4301513"/>
            <a:ext cx="461639"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grpSp>
        <p:nvGrpSpPr>
          <p:cNvPr id="12" name="Groupe 11">
            <a:extLst>
              <a:ext uri="{FF2B5EF4-FFF2-40B4-BE49-F238E27FC236}">
                <a16:creationId xmlns:a16="http://schemas.microsoft.com/office/drawing/2014/main" id="{1F599C83-077F-07D0-440B-9C524F88827F}"/>
              </a:ext>
            </a:extLst>
          </p:cNvPr>
          <p:cNvGrpSpPr/>
          <p:nvPr/>
        </p:nvGrpSpPr>
        <p:grpSpPr>
          <a:xfrm>
            <a:off x="3000653" y="4252397"/>
            <a:ext cx="1233997" cy="727970"/>
            <a:chOff x="3009531" y="4287909"/>
            <a:chExt cx="1233997" cy="727970"/>
          </a:xfrm>
        </p:grpSpPr>
        <p:sp>
          <p:nvSpPr>
            <p:cNvPr id="7" name="Rectangle 6">
              <a:extLst>
                <a:ext uri="{FF2B5EF4-FFF2-40B4-BE49-F238E27FC236}">
                  <a16:creationId xmlns:a16="http://schemas.microsoft.com/office/drawing/2014/main" id="{36D12283-1482-82F3-E5F2-57B162BFCBBB}"/>
                </a:ext>
              </a:extLst>
            </p:cNvPr>
            <p:cNvSpPr/>
            <p:nvPr/>
          </p:nvSpPr>
          <p:spPr>
            <a:xfrm>
              <a:off x="3009531" y="4287909"/>
              <a:ext cx="1233997" cy="727970"/>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TN" sz="1200" dirty="0"/>
            </a:p>
          </p:txBody>
        </p:sp>
        <p:sp>
          <p:nvSpPr>
            <p:cNvPr id="8" name="Flèche : bas 7">
              <a:extLst>
                <a:ext uri="{FF2B5EF4-FFF2-40B4-BE49-F238E27FC236}">
                  <a16:creationId xmlns:a16="http://schemas.microsoft.com/office/drawing/2014/main" id="{E053945C-5891-12DA-B8CF-CFBC6E20831D}"/>
                </a:ext>
              </a:extLst>
            </p:cNvPr>
            <p:cNvSpPr/>
            <p:nvPr/>
          </p:nvSpPr>
          <p:spPr>
            <a:xfrm rot="10800000">
              <a:off x="3519995" y="4367813"/>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9" name="Flèche : bas 8">
              <a:extLst>
                <a:ext uri="{FF2B5EF4-FFF2-40B4-BE49-F238E27FC236}">
                  <a16:creationId xmlns:a16="http://schemas.microsoft.com/office/drawing/2014/main" id="{00B41E60-FBDA-C98F-1651-E12FFE748391}"/>
                </a:ext>
              </a:extLst>
            </p:cNvPr>
            <p:cNvSpPr/>
            <p:nvPr/>
          </p:nvSpPr>
          <p:spPr>
            <a:xfrm>
              <a:off x="3519995" y="4731798"/>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0" name="Flèche : bas 9">
              <a:extLst>
                <a:ext uri="{FF2B5EF4-FFF2-40B4-BE49-F238E27FC236}">
                  <a16:creationId xmlns:a16="http://schemas.microsoft.com/office/drawing/2014/main" id="{B9C019B4-54B2-B404-3365-B7A424818B46}"/>
                </a:ext>
              </a:extLst>
            </p:cNvPr>
            <p:cNvSpPr/>
            <p:nvPr/>
          </p:nvSpPr>
          <p:spPr>
            <a:xfrm rot="16200000">
              <a:off x="3770787" y="4545365"/>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1" name="Flèche : bas 10">
              <a:extLst>
                <a:ext uri="{FF2B5EF4-FFF2-40B4-BE49-F238E27FC236}">
                  <a16:creationId xmlns:a16="http://schemas.microsoft.com/office/drawing/2014/main" id="{EE71F0A0-4EA0-77B1-743C-C9DD3000255E}"/>
                </a:ext>
              </a:extLst>
            </p:cNvPr>
            <p:cNvSpPr/>
            <p:nvPr/>
          </p:nvSpPr>
          <p:spPr>
            <a:xfrm rot="5400000">
              <a:off x="3253665" y="4545367"/>
              <a:ext cx="159798" cy="213064"/>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grpSp>
      <p:sp>
        <p:nvSpPr>
          <p:cNvPr id="14" name="Rectangle 13">
            <a:extLst>
              <a:ext uri="{FF2B5EF4-FFF2-40B4-BE49-F238E27FC236}">
                <a16:creationId xmlns:a16="http://schemas.microsoft.com/office/drawing/2014/main" id="{5B5D4281-DB15-A947-0CD2-106FF7B84745}"/>
              </a:ext>
            </a:extLst>
          </p:cNvPr>
          <p:cNvSpPr/>
          <p:nvPr/>
        </p:nvSpPr>
        <p:spPr>
          <a:xfrm>
            <a:off x="4830933" y="4722918"/>
            <a:ext cx="1145218" cy="372863"/>
          </a:xfrm>
          <a:prstGeom prst="rect">
            <a:avLst/>
          </a:prstGeom>
          <a:solidFill>
            <a:srgbClr val="002060"/>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sz="1200" dirty="0"/>
              <a:t>Historique</a:t>
            </a:r>
            <a:endParaRPr lang="fr-TN" sz="1200" dirty="0"/>
          </a:p>
        </p:txBody>
      </p:sp>
      <p:sp>
        <p:nvSpPr>
          <p:cNvPr id="15" name="Triangle isocèle 14">
            <a:extLst>
              <a:ext uri="{FF2B5EF4-FFF2-40B4-BE49-F238E27FC236}">
                <a16:creationId xmlns:a16="http://schemas.microsoft.com/office/drawing/2014/main" id="{575609CC-3358-F025-9FC6-25A5017E696F}"/>
              </a:ext>
            </a:extLst>
          </p:cNvPr>
          <p:cNvSpPr/>
          <p:nvPr/>
        </p:nvSpPr>
        <p:spPr>
          <a:xfrm rot="5400000">
            <a:off x="2333438" y="4345901"/>
            <a:ext cx="275207" cy="284085"/>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TN"/>
          </a:p>
        </p:txBody>
      </p:sp>
      <p:sp>
        <p:nvSpPr>
          <p:cNvPr id="16" name="Triangle isocèle 15">
            <a:extLst>
              <a:ext uri="{FF2B5EF4-FFF2-40B4-BE49-F238E27FC236}">
                <a16:creationId xmlns:a16="http://schemas.microsoft.com/office/drawing/2014/main" id="{8B7E5111-F319-6CFF-1E38-C57A423C3EC9}"/>
              </a:ext>
            </a:extLst>
          </p:cNvPr>
          <p:cNvSpPr/>
          <p:nvPr/>
        </p:nvSpPr>
        <p:spPr>
          <a:xfrm>
            <a:off x="5197138" y="2838632"/>
            <a:ext cx="750162" cy="628098"/>
          </a:xfrm>
          <a:prstGeom prst="triangl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3200" dirty="0"/>
              <a:t>!</a:t>
            </a:r>
            <a:endParaRPr lang="fr-TN" sz="3200" dirty="0"/>
          </a:p>
        </p:txBody>
      </p:sp>
      <p:sp>
        <p:nvSpPr>
          <p:cNvPr id="21" name="ZoneTexte 20">
            <a:extLst>
              <a:ext uri="{FF2B5EF4-FFF2-40B4-BE49-F238E27FC236}">
                <a16:creationId xmlns:a16="http://schemas.microsoft.com/office/drawing/2014/main" id="{DC864FE9-4FB4-A73E-0520-F297A0336977}"/>
              </a:ext>
            </a:extLst>
          </p:cNvPr>
          <p:cNvSpPr txBox="1"/>
          <p:nvPr/>
        </p:nvSpPr>
        <p:spPr>
          <a:xfrm>
            <a:off x="5572219" y="1367442"/>
            <a:ext cx="1538795" cy="523220"/>
          </a:xfrm>
          <a:prstGeom prst="rect">
            <a:avLst/>
          </a:prstGeom>
          <a:noFill/>
        </p:spPr>
        <p:txBody>
          <a:bodyPr wrap="square">
            <a:spAutoFit/>
          </a:bodyPr>
          <a:lstStyle/>
          <a:p>
            <a:pPr algn="ctr"/>
            <a:r>
              <a:rPr lang="fr-FR" sz="1400" dirty="0"/>
              <a:t>Quelque chose détecté</a:t>
            </a:r>
            <a:endParaRPr lang="fr-TN" sz="1400" dirty="0"/>
          </a:p>
        </p:txBody>
      </p:sp>
      <p:cxnSp>
        <p:nvCxnSpPr>
          <p:cNvPr id="23" name="Connecteur droit avec flèche 22">
            <a:extLst>
              <a:ext uri="{FF2B5EF4-FFF2-40B4-BE49-F238E27FC236}">
                <a16:creationId xmlns:a16="http://schemas.microsoft.com/office/drawing/2014/main" id="{6013D29E-6129-9151-E5CD-02B699CF4E3D}"/>
              </a:ext>
            </a:extLst>
          </p:cNvPr>
          <p:cNvCxnSpPr>
            <a:cxnSpLocks/>
            <a:stCxn id="21" idx="2"/>
          </p:cNvCxnSpPr>
          <p:nvPr/>
        </p:nvCxnSpPr>
        <p:spPr>
          <a:xfrm flipH="1">
            <a:off x="5779363" y="1890662"/>
            <a:ext cx="562254" cy="112774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4" name="ZoneTexte 23">
            <a:extLst>
              <a:ext uri="{FF2B5EF4-FFF2-40B4-BE49-F238E27FC236}">
                <a16:creationId xmlns:a16="http://schemas.microsoft.com/office/drawing/2014/main" id="{46D7AE0A-0EE8-7B10-4B52-E304A24C1E14}"/>
              </a:ext>
            </a:extLst>
          </p:cNvPr>
          <p:cNvSpPr txBox="1"/>
          <p:nvPr/>
        </p:nvSpPr>
        <p:spPr>
          <a:xfrm>
            <a:off x="1126073" y="5534004"/>
            <a:ext cx="1538795" cy="523220"/>
          </a:xfrm>
          <a:prstGeom prst="rect">
            <a:avLst/>
          </a:prstGeom>
          <a:noFill/>
        </p:spPr>
        <p:txBody>
          <a:bodyPr wrap="square">
            <a:spAutoFit/>
          </a:bodyPr>
          <a:lstStyle/>
          <a:p>
            <a:pPr algn="ctr"/>
            <a:r>
              <a:rPr lang="fr-FR" sz="1400" dirty="0"/>
              <a:t>Commencer l’enregistrement </a:t>
            </a:r>
            <a:endParaRPr lang="fr-TN" sz="1400" dirty="0"/>
          </a:p>
        </p:txBody>
      </p:sp>
      <p:cxnSp>
        <p:nvCxnSpPr>
          <p:cNvPr id="25" name="Connecteur droit avec flèche 24">
            <a:extLst>
              <a:ext uri="{FF2B5EF4-FFF2-40B4-BE49-F238E27FC236}">
                <a16:creationId xmlns:a16="http://schemas.microsoft.com/office/drawing/2014/main" id="{C596F805-839E-CD93-119D-CEA6F9C374DA}"/>
              </a:ext>
            </a:extLst>
          </p:cNvPr>
          <p:cNvCxnSpPr>
            <a:cxnSpLocks/>
          </p:cNvCxnSpPr>
          <p:nvPr/>
        </p:nvCxnSpPr>
        <p:spPr>
          <a:xfrm flipV="1">
            <a:off x="2258278" y="4722918"/>
            <a:ext cx="180863" cy="76254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9" name="Connecteur droit avec flèche 28">
            <a:extLst>
              <a:ext uri="{FF2B5EF4-FFF2-40B4-BE49-F238E27FC236}">
                <a16:creationId xmlns:a16="http://schemas.microsoft.com/office/drawing/2014/main" id="{E6A67B1A-AA62-DA57-2F39-571CC032A632}"/>
              </a:ext>
            </a:extLst>
          </p:cNvPr>
          <p:cNvCxnSpPr>
            <a:cxnSpLocks/>
          </p:cNvCxnSpPr>
          <p:nvPr/>
        </p:nvCxnSpPr>
        <p:spPr>
          <a:xfrm flipV="1">
            <a:off x="3591015" y="4998132"/>
            <a:ext cx="0" cy="7634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2" name="ZoneTexte 31">
            <a:extLst>
              <a:ext uri="{FF2B5EF4-FFF2-40B4-BE49-F238E27FC236}">
                <a16:creationId xmlns:a16="http://schemas.microsoft.com/office/drawing/2014/main" id="{16701066-86D4-E1BF-03BB-57B014E982CD}"/>
              </a:ext>
            </a:extLst>
          </p:cNvPr>
          <p:cNvSpPr txBox="1"/>
          <p:nvPr/>
        </p:nvSpPr>
        <p:spPr>
          <a:xfrm>
            <a:off x="2830497" y="5646480"/>
            <a:ext cx="1538795" cy="738664"/>
          </a:xfrm>
          <a:prstGeom prst="rect">
            <a:avLst/>
          </a:prstGeom>
          <a:noFill/>
        </p:spPr>
        <p:txBody>
          <a:bodyPr wrap="square">
            <a:spAutoFit/>
          </a:bodyPr>
          <a:lstStyle/>
          <a:p>
            <a:pPr algn="ctr"/>
            <a:r>
              <a:rPr lang="fr-FR" sz="1400" dirty="0"/>
              <a:t>Commander la position de  caméra à distance</a:t>
            </a:r>
            <a:endParaRPr lang="fr-TN" sz="1400" dirty="0"/>
          </a:p>
        </p:txBody>
      </p:sp>
      <p:sp>
        <p:nvSpPr>
          <p:cNvPr id="92" name="Rectangle 91">
            <a:extLst>
              <a:ext uri="{FF2B5EF4-FFF2-40B4-BE49-F238E27FC236}">
                <a16:creationId xmlns:a16="http://schemas.microsoft.com/office/drawing/2014/main" id="{BB157F92-03CE-C56F-2017-05BA374BAEE1}"/>
              </a:ext>
            </a:extLst>
          </p:cNvPr>
          <p:cNvSpPr/>
          <p:nvPr/>
        </p:nvSpPr>
        <p:spPr>
          <a:xfrm>
            <a:off x="2625159" y="1894562"/>
            <a:ext cx="2467648"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Caméra de surveillance</a:t>
            </a:r>
            <a:endParaRPr lang="fr-TN" dirty="0"/>
          </a:p>
        </p:txBody>
      </p:sp>
      <p:sp>
        <p:nvSpPr>
          <p:cNvPr id="94" name="ZoneTexte 93">
            <a:extLst>
              <a:ext uri="{FF2B5EF4-FFF2-40B4-BE49-F238E27FC236}">
                <a16:creationId xmlns:a16="http://schemas.microsoft.com/office/drawing/2014/main" id="{606F5C2E-23A3-700A-EAA0-B735480BBEAC}"/>
              </a:ext>
            </a:extLst>
          </p:cNvPr>
          <p:cNvSpPr txBox="1"/>
          <p:nvPr/>
        </p:nvSpPr>
        <p:spPr>
          <a:xfrm>
            <a:off x="3982084" y="255785"/>
            <a:ext cx="4275289" cy="461665"/>
          </a:xfrm>
          <a:prstGeom prst="rect">
            <a:avLst/>
          </a:prstGeom>
          <a:noFill/>
        </p:spPr>
        <p:txBody>
          <a:bodyPr wrap="square">
            <a:spAutoFit/>
          </a:bodyPr>
          <a:lstStyle/>
          <a:p>
            <a:r>
              <a:rPr lang="fr-TN" sz="2400" dirty="0"/>
              <a:t>Caméra de surveillance</a:t>
            </a:r>
          </a:p>
        </p:txBody>
      </p:sp>
      <p:pic>
        <p:nvPicPr>
          <p:cNvPr id="1026" name="Picture 2">
            <a:extLst>
              <a:ext uri="{FF2B5EF4-FFF2-40B4-BE49-F238E27FC236}">
                <a16:creationId xmlns:a16="http://schemas.microsoft.com/office/drawing/2014/main" id="{B045ADE8-12E9-2A71-5406-2CCC0A974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330" y="1553593"/>
            <a:ext cx="4672360" cy="398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5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D0B7C3-9F5D-4B58-98B7-13B1DAEC79EA}"/>
              </a:ext>
            </a:extLst>
          </p:cNvPr>
          <p:cNvSpPr/>
          <p:nvPr/>
        </p:nvSpPr>
        <p:spPr>
          <a:xfrm>
            <a:off x="2730316" y="1431523"/>
            <a:ext cx="4547772" cy="34267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TN" dirty="0"/>
          </a:p>
        </p:txBody>
      </p:sp>
      <p:sp>
        <p:nvSpPr>
          <p:cNvPr id="5" name="Rectangle 4">
            <a:extLst>
              <a:ext uri="{FF2B5EF4-FFF2-40B4-BE49-F238E27FC236}">
                <a16:creationId xmlns:a16="http://schemas.microsoft.com/office/drawing/2014/main" id="{465DC7D1-FE6A-5DD9-3725-F72A4C9A65DD}"/>
              </a:ext>
            </a:extLst>
          </p:cNvPr>
          <p:cNvSpPr/>
          <p:nvPr/>
        </p:nvSpPr>
        <p:spPr>
          <a:xfrm>
            <a:off x="4324799" y="1560733"/>
            <a:ext cx="2467648"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dirty="0"/>
              <a:t>Caméra de surveillance</a:t>
            </a:r>
            <a:endParaRPr lang="fr-TN" dirty="0"/>
          </a:p>
        </p:txBody>
      </p:sp>
      <p:sp>
        <p:nvSpPr>
          <p:cNvPr id="6" name="Rectangle 5">
            <a:extLst>
              <a:ext uri="{FF2B5EF4-FFF2-40B4-BE49-F238E27FC236}">
                <a16:creationId xmlns:a16="http://schemas.microsoft.com/office/drawing/2014/main" id="{1D8BD15E-CB5E-3E6E-D21D-B3A11A190412}"/>
              </a:ext>
            </a:extLst>
          </p:cNvPr>
          <p:cNvSpPr/>
          <p:nvPr/>
        </p:nvSpPr>
        <p:spPr>
          <a:xfrm>
            <a:off x="2838222" y="1560733"/>
            <a:ext cx="1387549" cy="33441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fr-FR" sz="1800" dirty="0"/>
              <a:t>Historique</a:t>
            </a:r>
            <a:endParaRPr lang="fr-TN" dirty="0"/>
          </a:p>
        </p:txBody>
      </p:sp>
      <p:sp>
        <p:nvSpPr>
          <p:cNvPr id="7" name="Rectangle : coins arrondis 6">
            <a:extLst>
              <a:ext uri="{FF2B5EF4-FFF2-40B4-BE49-F238E27FC236}">
                <a16:creationId xmlns:a16="http://schemas.microsoft.com/office/drawing/2014/main" id="{F16C2F6A-49A1-D902-6203-56A4DCAEA2BD}"/>
              </a:ext>
            </a:extLst>
          </p:cNvPr>
          <p:cNvSpPr/>
          <p:nvPr/>
        </p:nvSpPr>
        <p:spPr>
          <a:xfrm>
            <a:off x="3888436" y="2024360"/>
            <a:ext cx="2038888" cy="33441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dirty="0"/>
              <a:t>Recherche </a:t>
            </a:r>
            <a:endParaRPr lang="fr-TN" dirty="0"/>
          </a:p>
        </p:txBody>
      </p:sp>
      <p:sp>
        <p:nvSpPr>
          <p:cNvPr id="9" name="Rectangle 8">
            <a:extLst>
              <a:ext uri="{FF2B5EF4-FFF2-40B4-BE49-F238E27FC236}">
                <a16:creationId xmlns:a16="http://schemas.microsoft.com/office/drawing/2014/main" id="{FBFC19E5-AEDF-A71E-09AD-D6DAD29EACF0}"/>
              </a:ext>
            </a:extLst>
          </p:cNvPr>
          <p:cNvSpPr/>
          <p:nvPr/>
        </p:nvSpPr>
        <p:spPr>
          <a:xfrm>
            <a:off x="3959194" y="2445265"/>
            <a:ext cx="1897371" cy="196746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Résulta de recherche</a:t>
            </a:r>
            <a:endParaRPr lang="fr-TN" dirty="0"/>
          </a:p>
        </p:txBody>
      </p:sp>
      <p:pic>
        <p:nvPicPr>
          <p:cNvPr id="11" name="Graphique 10" descr="Loupe">
            <a:extLst>
              <a:ext uri="{FF2B5EF4-FFF2-40B4-BE49-F238E27FC236}">
                <a16:creationId xmlns:a16="http://schemas.microsoft.com/office/drawing/2014/main" id="{A480D49F-3B83-DE1D-494E-2EC19D412D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59194" y="2047306"/>
            <a:ext cx="288524" cy="288524"/>
          </a:xfrm>
          <a:prstGeom prst="rect">
            <a:avLst/>
          </a:prstGeom>
        </p:spPr>
      </p:pic>
    </p:spTree>
    <p:extLst>
      <p:ext uri="{BB962C8B-B14F-4D97-AF65-F5344CB8AC3E}">
        <p14:creationId xmlns:p14="http://schemas.microsoft.com/office/powerpoint/2010/main" val="274669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80A82-5FA6-1EC0-DDAE-3B990243D8A3}"/>
            </a:ext>
          </a:extLst>
        </p:cNvPr>
        <p:cNvGrpSpPr/>
        <p:nvPr/>
      </p:nvGrpSpPr>
      <p:grpSpPr>
        <a:xfrm>
          <a:off x="0" y="0"/>
          <a:ext cx="0" cy="0"/>
          <a:chOff x="0" y="0"/>
          <a:chExt cx="0" cy="0"/>
        </a:xfrm>
      </p:grpSpPr>
      <p:sp>
        <p:nvSpPr>
          <p:cNvPr id="3" name="ZoneTexte 2">
            <a:extLst>
              <a:ext uri="{FF2B5EF4-FFF2-40B4-BE49-F238E27FC236}">
                <a16:creationId xmlns:a16="http://schemas.microsoft.com/office/drawing/2014/main" id="{F929CC66-12DB-041E-B48F-FF4D45419595}"/>
              </a:ext>
            </a:extLst>
          </p:cNvPr>
          <p:cNvSpPr txBox="1"/>
          <p:nvPr/>
        </p:nvSpPr>
        <p:spPr>
          <a:xfrm>
            <a:off x="1875408" y="1554383"/>
            <a:ext cx="6094520" cy="2862322"/>
          </a:xfrm>
          <a:prstGeom prst="rect">
            <a:avLst/>
          </a:prstGeom>
          <a:noFill/>
        </p:spPr>
        <p:txBody>
          <a:bodyPr wrap="square">
            <a:spAutoFit/>
          </a:bodyPr>
          <a:lstStyle/>
          <a:p>
            <a:r>
              <a:rPr lang="fr-FR" dirty="0"/>
              <a:t>Cette partie de notre projet permet de surveiller un espace en temps réel grâce à une interface intuitive. L'utilisateur peut visualiser le flux vidéo en direct et contrôler l'orientation de la caméra à distance à l'aide des boutons de direction. Un bouton d'enregistrement permet de sauvegarder les séquences vidéo en cas de besoin. De plus, un système de détection automatique signale toute activité suspecte, déclenchant un enregistrement d'une minute si un mouvement est détecté. Un historique est également accessible pour revoir les enregistrements.</a:t>
            </a:r>
            <a:endParaRPr lang="fr-TN" dirty="0"/>
          </a:p>
        </p:txBody>
      </p:sp>
    </p:spTree>
    <p:extLst>
      <p:ext uri="{BB962C8B-B14F-4D97-AF65-F5344CB8AC3E}">
        <p14:creationId xmlns:p14="http://schemas.microsoft.com/office/powerpoint/2010/main" val="13257185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122</Words>
  <Application>Microsoft Office PowerPoint</Application>
  <PresentationFormat>Grand écran</PresentationFormat>
  <Paragraphs>14</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MEJRI</dc:creator>
  <cp:lastModifiedBy>Omar MEJRI</cp:lastModifiedBy>
  <cp:revision>4</cp:revision>
  <dcterms:created xsi:type="dcterms:W3CDTF">2025-03-16T14:19:21Z</dcterms:created>
  <dcterms:modified xsi:type="dcterms:W3CDTF">2025-03-20T16:23:07Z</dcterms:modified>
</cp:coreProperties>
</file>