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999EC4-A9C3-49DF-0866-0860A224442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7D574A99-5527-1532-D070-99F2420F1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1BAC7A0D-361F-03D3-009C-92B144D59FD2}"/>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69A039B1-A31B-DFFE-DD0E-63B66DC702F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79185C4-058B-E665-20C1-A7954D40E98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83601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A9B-F7DD-EBFC-C705-F6B50FBD7C49}"/>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5868688E-3383-876F-B79F-47C0F6DECE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C798B98D-4B8E-2B4B-551C-4F7A4250B626}"/>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189CDE02-40B4-F9B5-7069-F177B3DD3AF7}"/>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4CC9FDB-EC5D-F66E-9996-01BC05654F9A}"/>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63651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8970CF-80BE-22EF-9C83-1C5697DE6AC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EAB6FD40-D0BB-27FF-4D1B-E2CD838357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B48FFF6C-A7CE-D8D5-461C-71D8F07D2AD6}"/>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CED7BB11-9FB8-5875-25BB-83E223741F9D}"/>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B1CB6B21-A0CE-AD1E-A12C-3ACF6D6AB22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3358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04A24-4ED4-8C3C-7E93-77C2915DEA0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D861E91D-81F7-B204-8F3E-0F65B9D25E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9450BA4-BDFF-3A6E-89FA-C17E21D69621}"/>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DF6375BE-264B-0571-C20D-3F90CACFF43F}"/>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3CC462FC-C331-D7EF-0404-3443DB3CA6CC}"/>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760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489C7-8F52-E744-DACB-3E996DB9450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A782B7D8-7656-1E27-9958-818C22CED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0ABFC8-D8BA-729C-0471-64318AF4694D}"/>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D4CAF399-13C5-B97A-33B9-22FD97AFF22A}"/>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65F2D19-3B68-0A97-CECC-B6AC9986F21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40934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0F3F2-3CDC-8E7C-4D57-C9A1189AFD20}"/>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8BD43830-FFE6-FFD2-A5DA-E722B7ED8FF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2607B1CE-ADB1-B777-B06B-7124C107E8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56F256E1-13BD-27A2-AA80-6EC997F1649C}"/>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6" name="Espace réservé du pied de page 5">
            <a:extLst>
              <a:ext uri="{FF2B5EF4-FFF2-40B4-BE49-F238E27FC236}">
                <a16:creationId xmlns:a16="http://schemas.microsoft.com/office/drawing/2014/main" id="{98393894-B85D-D5FB-A118-04F0547466EE}"/>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BF6CAA2-0715-0504-3D68-164285D93DC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5478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A71B1-A13F-20D2-737D-33BC533AD140}"/>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18A6E03C-CAF6-7529-7E93-93BEA6400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EF0D2F-BBA4-E014-466A-4CDC405D992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108E944A-0E04-9BBF-D03D-3477263EA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3CC4A97-280B-5052-F5D6-4174911F4C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52264826-418F-7C90-5ACA-2EB5610F4902}"/>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8" name="Espace réservé du pied de page 7">
            <a:extLst>
              <a:ext uri="{FF2B5EF4-FFF2-40B4-BE49-F238E27FC236}">
                <a16:creationId xmlns:a16="http://schemas.microsoft.com/office/drawing/2014/main" id="{413537FE-41DD-7295-3895-94C13AD7FF08}"/>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107FEBD6-2E1E-DF07-0377-AE3EB327FB7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79083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894F2-82A1-7E4E-CA17-4C8EE2508784}"/>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FDB30DED-2FB2-3394-B4F5-10DE548D6A66}"/>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4" name="Espace réservé du pied de page 3">
            <a:extLst>
              <a:ext uri="{FF2B5EF4-FFF2-40B4-BE49-F238E27FC236}">
                <a16:creationId xmlns:a16="http://schemas.microsoft.com/office/drawing/2014/main" id="{F02CED2A-D966-1B88-36C7-FC7F05548B6A}"/>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64FA4FBA-E990-9FAE-8363-7460B539DD90}"/>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26107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BA36F2-F20C-E4A7-11AF-D0358E74BA49}"/>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3" name="Espace réservé du pied de page 2">
            <a:extLst>
              <a:ext uri="{FF2B5EF4-FFF2-40B4-BE49-F238E27FC236}">
                <a16:creationId xmlns:a16="http://schemas.microsoft.com/office/drawing/2014/main" id="{3132EDBE-969F-6326-CFF7-8C28B0869890}"/>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878D6816-8F73-EDD6-3E44-D0ABFEDAFB5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1055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46436-A4D1-93E7-045A-7F26DC3C86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045DD15C-1CCB-989E-EF96-C470BEA1C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075CF6BF-C82B-F76D-2A7B-234110850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FDF66F-8EC3-5CFE-D09A-80865AAB55DB}"/>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6" name="Espace réservé du pied de page 5">
            <a:extLst>
              <a:ext uri="{FF2B5EF4-FFF2-40B4-BE49-F238E27FC236}">
                <a16:creationId xmlns:a16="http://schemas.microsoft.com/office/drawing/2014/main" id="{26D3C111-536F-CF06-240E-A8478E1FA2C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9DF725DC-63A7-D633-1217-9733D15B7587}"/>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8163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9720D-7ECB-5856-26A3-E2F9066180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C985403A-498D-680C-0991-FB6C95B7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0154581A-64D7-3564-21A2-6697B037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027534-5BB2-D9B7-F7F0-E1698E8941F2}"/>
              </a:ext>
            </a:extLst>
          </p:cNvPr>
          <p:cNvSpPr>
            <a:spLocks noGrp="1"/>
          </p:cNvSpPr>
          <p:nvPr>
            <p:ph type="dt" sz="half" idx="10"/>
          </p:nvPr>
        </p:nvSpPr>
        <p:spPr/>
        <p:txBody>
          <a:bodyPr/>
          <a:lstStyle/>
          <a:p>
            <a:fld id="{20DA81B0-82CC-4F00-8759-EE48F19A2E3F}" type="datetimeFigureOut">
              <a:rPr lang="fr-TN" smtClean="0"/>
              <a:t>18/03/2025</a:t>
            </a:fld>
            <a:endParaRPr lang="fr-TN"/>
          </a:p>
        </p:txBody>
      </p:sp>
      <p:sp>
        <p:nvSpPr>
          <p:cNvPr id="6" name="Espace réservé du pied de page 5">
            <a:extLst>
              <a:ext uri="{FF2B5EF4-FFF2-40B4-BE49-F238E27FC236}">
                <a16:creationId xmlns:a16="http://schemas.microsoft.com/office/drawing/2014/main" id="{29979193-10C9-2485-8E3C-D49E610508F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89B5D604-0303-151C-FED9-5C7145BAC02B}"/>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7382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40CE0DA-89FA-3552-F92C-80BEA93D5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2A68186D-26F7-E10A-D375-56A656342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AC55D043-2168-CA08-D278-8153F555B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A81B0-82CC-4F00-8759-EE48F19A2E3F}" type="datetimeFigureOut">
              <a:rPr lang="fr-TN" smtClean="0"/>
              <a:t>18/03/2025</a:t>
            </a:fld>
            <a:endParaRPr lang="fr-TN"/>
          </a:p>
        </p:txBody>
      </p:sp>
      <p:sp>
        <p:nvSpPr>
          <p:cNvPr id="5" name="Espace réservé du pied de page 4">
            <a:extLst>
              <a:ext uri="{FF2B5EF4-FFF2-40B4-BE49-F238E27FC236}">
                <a16:creationId xmlns:a16="http://schemas.microsoft.com/office/drawing/2014/main" id="{2A82A446-99F4-A98A-DAC5-0DC6FB30B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6031BE6-A1A8-021A-EECB-5205B59BD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64A2C-F9AF-4229-83D6-BBE01BA1EC29}" type="slidenum">
              <a:rPr lang="fr-TN" smtClean="0"/>
              <a:t>‹N°›</a:t>
            </a:fld>
            <a:endParaRPr lang="fr-TN"/>
          </a:p>
        </p:txBody>
      </p:sp>
    </p:spTree>
    <p:extLst>
      <p:ext uri="{BB962C8B-B14F-4D97-AF65-F5344CB8AC3E}">
        <p14:creationId xmlns:p14="http://schemas.microsoft.com/office/powerpoint/2010/main" val="218691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23DE4E-C115-AB79-433F-60BBBD9D5492}"/>
              </a:ext>
            </a:extLst>
          </p:cNvPr>
          <p:cNvSpPr/>
          <p:nvPr/>
        </p:nvSpPr>
        <p:spPr>
          <a:xfrm>
            <a:off x="1548227" y="1802167"/>
            <a:ext cx="4547772" cy="3426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t>Historique</a:t>
            </a:r>
            <a:endParaRPr lang="fr-TN" dirty="0"/>
          </a:p>
        </p:txBody>
      </p:sp>
      <p:sp>
        <p:nvSpPr>
          <p:cNvPr id="5" name="Rectangle 4">
            <a:extLst>
              <a:ext uri="{FF2B5EF4-FFF2-40B4-BE49-F238E27FC236}">
                <a16:creationId xmlns:a16="http://schemas.microsoft.com/office/drawing/2014/main" id="{969AF2FA-F979-AC91-D650-8830A3695BD5}"/>
              </a:ext>
            </a:extLst>
          </p:cNvPr>
          <p:cNvSpPr/>
          <p:nvPr/>
        </p:nvSpPr>
        <p:spPr>
          <a:xfrm>
            <a:off x="2121763" y="2441359"/>
            <a:ext cx="2956264" cy="149144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Vidéo en direct</a:t>
            </a:r>
            <a:endParaRPr lang="fr-TN" dirty="0"/>
          </a:p>
        </p:txBody>
      </p:sp>
      <p:sp>
        <p:nvSpPr>
          <p:cNvPr id="6" name="Rectangle 5">
            <a:extLst>
              <a:ext uri="{FF2B5EF4-FFF2-40B4-BE49-F238E27FC236}">
                <a16:creationId xmlns:a16="http://schemas.microsoft.com/office/drawing/2014/main" id="{31F35684-A10D-EF18-908F-4A614FE8F1B8}"/>
              </a:ext>
            </a:extLst>
          </p:cNvPr>
          <p:cNvSpPr/>
          <p:nvPr/>
        </p:nvSpPr>
        <p:spPr>
          <a:xfrm>
            <a:off x="2218028" y="4301513"/>
            <a:ext cx="461639"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grpSp>
        <p:nvGrpSpPr>
          <p:cNvPr id="12" name="Groupe 11">
            <a:extLst>
              <a:ext uri="{FF2B5EF4-FFF2-40B4-BE49-F238E27FC236}">
                <a16:creationId xmlns:a16="http://schemas.microsoft.com/office/drawing/2014/main" id="{1F599C83-077F-07D0-440B-9C524F88827F}"/>
              </a:ext>
            </a:extLst>
          </p:cNvPr>
          <p:cNvGrpSpPr/>
          <p:nvPr/>
        </p:nvGrpSpPr>
        <p:grpSpPr>
          <a:xfrm>
            <a:off x="3000653" y="4252397"/>
            <a:ext cx="1233997" cy="727970"/>
            <a:chOff x="3009531" y="4287909"/>
            <a:chExt cx="1233997" cy="727970"/>
          </a:xfrm>
        </p:grpSpPr>
        <p:sp>
          <p:nvSpPr>
            <p:cNvPr id="7" name="Rectangle 6">
              <a:extLst>
                <a:ext uri="{FF2B5EF4-FFF2-40B4-BE49-F238E27FC236}">
                  <a16:creationId xmlns:a16="http://schemas.microsoft.com/office/drawing/2014/main" id="{36D12283-1482-82F3-E5F2-57B162BFCBBB}"/>
                </a:ext>
              </a:extLst>
            </p:cNvPr>
            <p:cNvSpPr/>
            <p:nvPr/>
          </p:nvSpPr>
          <p:spPr>
            <a:xfrm>
              <a:off x="3009531" y="4287909"/>
              <a:ext cx="1233997" cy="727970"/>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sp>
          <p:nvSpPr>
            <p:cNvPr id="8" name="Flèche : bas 7">
              <a:extLst>
                <a:ext uri="{FF2B5EF4-FFF2-40B4-BE49-F238E27FC236}">
                  <a16:creationId xmlns:a16="http://schemas.microsoft.com/office/drawing/2014/main" id="{E053945C-5891-12DA-B8CF-CFBC6E20831D}"/>
                </a:ext>
              </a:extLst>
            </p:cNvPr>
            <p:cNvSpPr/>
            <p:nvPr/>
          </p:nvSpPr>
          <p:spPr>
            <a:xfrm rot="10800000">
              <a:off x="3519995" y="4367813"/>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9" name="Flèche : bas 8">
              <a:extLst>
                <a:ext uri="{FF2B5EF4-FFF2-40B4-BE49-F238E27FC236}">
                  <a16:creationId xmlns:a16="http://schemas.microsoft.com/office/drawing/2014/main" id="{00B41E60-FBDA-C98F-1651-E12FFE748391}"/>
                </a:ext>
              </a:extLst>
            </p:cNvPr>
            <p:cNvSpPr/>
            <p:nvPr/>
          </p:nvSpPr>
          <p:spPr>
            <a:xfrm>
              <a:off x="3519995" y="4731798"/>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0" name="Flèche : bas 9">
              <a:extLst>
                <a:ext uri="{FF2B5EF4-FFF2-40B4-BE49-F238E27FC236}">
                  <a16:creationId xmlns:a16="http://schemas.microsoft.com/office/drawing/2014/main" id="{B9C019B4-54B2-B404-3365-B7A424818B46}"/>
                </a:ext>
              </a:extLst>
            </p:cNvPr>
            <p:cNvSpPr/>
            <p:nvPr/>
          </p:nvSpPr>
          <p:spPr>
            <a:xfrm rot="16200000">
              <a:off x="3770787" y="4545365"/>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1" name="Flèche : bas 10">
              <a:extLst>
                <a:ext uri="{FF2B5EF4-FFF2-40B4-BE49-F238E27FC236}">
                  <a16:creationId xmlns:a16="http://schemas.microsoft.com/office/drawing/2014/main" id="{EE71F0A0-4EA0-77B1-743C-C9DD3000255E}"/>
                </a:ext>
              </a:extLst>
            </p:cNvPr>
            <p:cNvSpPr/>
            <p:nvPr/>
          </p:nvSpPr>
          <p:spPr>
            <a:xfrm rot="5400000">
              <a:off x="3253665" y="4545367"/>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grpSp>
      <p:sp>
        <p:nvSpPr>
          <p:cNvPr id="14" name="Rectangle 13">
            <a:extLst>
              <a:ext uri="{FF2B5EF4-FFF2-40B4-BE49-F238E27FC236}">
                <a16:creationId xmlns:a16="http://schemas.microsoft.com/office/drawing/2014/main" id="{5B5D4281-DB15-A947-0CD2-106FF7B84745}"/>
              </a:ext>
            </a:extLst>
          </p:cNvPr>
          <p:cNvSpPr/>
          <p:nvPr/>
        </p:nvSpPr>
        <p:spPr>
          <a:xfrm>
            <a:off x="4830933" y="4722918"/>
            <a:ext cx="1145218"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sz="1200" dirty="0"/>
              <a:t>Historique</a:t>
            </a:r>
            <a:endParaRPr lang="fr-TN" sz="1200" dirty="0"/>
          </a:p>
        </p:txBody>
      </p:sp>
      <p:sp>
        <p:nvSpPr>
          <p:cNvPr id="15" name="Triangle isocèle 14">
            <a:extLst>
              <a:ext uri="{FF2B5EF4-FFF2-40B4-BE49-F238E27FC236}">
                <a16:creationId xmlns:a16="http://schemas.microsoft.com/office/drawing/2014/main" id="{575609CC-3358-F025-9FC6-25A5017E696F}"/>
              </a:ext>
            </a:extLst>
          </p:cNvPr>
          <p:cNvSpPr/>
          <p:nvPr/>
        </p:nvSpPr>
        <p:spPr>
          <a:xfrm rot="5400000">
            <a:off x="2333438" y="4345901"/>
            <a:ext cx="275207" cy="284085"/>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6" name="Triangle isocèle 15">
            <a:extLst>
              <a:ext uri="{FF2B5EF4-FFF2-40B4-BE49-F238E27FC236}">
                <a16:creationId xmlns:a16="http://schemas.microsoft.com/office/drawing/2014/main" id="{8B7E5111-F319-6CFF-1E38-C57A423C3EC9}"/>
              </a:ext>
            </a:extLst>
          </p:cNvPr>
          <p:cNvSpPr/>
          <p:nvPr/>
        </p:nvSpPr>
        <p:spPr>
          <a:xfrm>
            <a:off x="5197138" y="2838632"/>
            <a:ext cx="750162" cy="628098"/>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3200" dirty="0"/>
              <a:t>!</a:t>
            </a:r>
            <a:endParaRPr lang="fr-TN" sz="3200" dirty="0"/>
          </a:p>
        </p:txBody>
      </p:sp>
      <p:sp>
        <p:nvSpPr>
          <p:cNvPr id="21" name="ZoneTexte 20">
            <a:extLst>
              <a:ext uri="{FF2B5EF4-FFF2-40B4-BE49-F238E27FC236}">
                <a16:creationId xmlns:a16="http://schemas.microsoft.com/office/drawing/2014/main" id="{DC864FE9-4FB4-A73E-0520-F297A0336977}"/>
              </a:ext>
            </a:extLst>
          </p:cNvPr>
          <p:cNvSpPr txBox="1"/>
          <p:nvPr/>
        </p:nvSpPr>
        <p:spPr>
          <a:xfrm>
            <a:off x="5572219" y="1367442"/>
            <a:ext cx="1538795" cy="523220"/>
          </a:xfrm>
          <a:prstGeom prst="rect">
            <a:avLst/>
          </a:prstGeom>
          <a:noFill/>
        </p:spPr>
        <p:txBody>
          <a:bodyPr wrap="square">
            <a:spAutoFit/>
          </a:bodyPr>
          <a:lstStyle/>
          <a:p>
            <a:pPr algn="ctr"/>
            <a:r>
              <a:rPr lang="fr-FR" sz="1400" dirty="0"/>
              <a:t>Quelque chose détecté</a:t>
            </a:r>
            <a:endParaRPr lang="fr-TN" sz="1400" dirty="0"/>
          </a:p>
        </p:txBody>
      </p:sp>
      <p:cxnSp>
        <p:nvCxnSpPr>
          <p:cNvPr id="23" name="Connecteur droit avec flèche 22">
            <a:extLst>
              <a:ext uri="{FF2B5EF4-FFF2-40B4-BE49-F238E27FC236}">
                <a16:creationId xmlns:a16="http://schemas.microsoft.com/office/drawing/2014/main" id="{6013D29E-6129-9151-E5CD-02B699CF4E3D}"/>
              </a:ext>
            </a:extLst>
          </p:cNvPr>
          <p:cNvCxnSpPr>
            <a:cxnSpLocks/>
            <a:stCxn id="21" idx="2"/>
          </p:cNvCxnSpPr>
          <p:nvPr/>
        </p:nvCxnSpPr>
        <p:spPr>
          <a:xfrm flipH="1">
            <a:off x="5779363" y="1890662"/>
            <a:ext cx="562254" cy="112774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4" name="ZoneTexte 23">
            <a:extLst>
              <a:ext uri="{FF2B5EF4-FFF2-40B4-BE49-F238E27FC236}">
                <a16:creationId xmlns:a16="http://schemas.microsoft.com/office/drawing/2014/main" id="{46D7AE0A-0EE8-7B10-4B52-E304A24C1E14}"/>
              </a:ext>
            </a:extLst>
          </p:cNvPr>
          <p:cNvSpPr txBox="1"/>
          <p:nvPr/>
        </p:nvSpPr>
        <p:spPr>
          <a:xfrm>
            <a:off x="1126073" y="5534004"/>
            <a:ext cx="1538795" cy="523220"/>
          </a:xfrm>
          <a:prstGeom prst="rect">
            <a:avLst/>
          </a:prstGeom>
          <a:noFill/>
        </p:spPr>
        <p:txBody>
          <a:bodyPr wrap="square">
            <a:spAutoFit/>
          </a:bodyPr>
          <a:lstStyle/>
          <a:p>
            <a:pPr algn="ctr"/>
            <a:r>
              <a:rPr lang="fr-FR" sz="1400" dirty="0"/>
              <a:t>Commencer l’enregistrement </a:t>
            </a:r>
            <a:endParaRPr lang="fr-TN" sz="1400" dirty="0"/>
          </a:p>
        </p:txBody>
      </p:sp>
      <p:cxnSp>
        <p:nvCxnSpPr>
          <p:cNvPr id="25" name="Connecteur droit avec flèche 24">
            <a:extLst>
              <a:ext uri="{FF2B5EF4-FFF2-40B4-BE49-F238E27FC236}">
                <a16:creationId xmlns:a16="http://schemas.microsoft.com/office/drawing/2014/main" id="{C596F805-839E-CD93-119D-CEA6F9C374DA}"/>
              </a:ext>
            </a:extLst>
          </p:cNvPr>
          <p:cNvCxnSpPr>
            <a:cxnSpLocks/>
          </p:cNvCxnSpPr>
          <p:nvPr/>
        </p:nvCxnSpPr>
        <p:spPr>
          <a:xfrm flipV="1">
            <a:off x="2258278" y="4722918"/>
            <a:ext cx="180863" cy="7625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Connecteur droit avec flèche 28">
            <a:extLst>
              <a:ext uri="{FF2B5EF4-FFF2-40B4-BE49-F238E27FC236}">
                <a16:creationId xmlns:a16="http://schemas.microsoft.com/office/drawing/2014/main" id="{E6A67B1A-AA62-DA57-2F39-571CC032A632}"/>
              </a:ext>
            </a:extLst>
          </p:cNvPr>
          <p:cNvCxnSpPr>
            <a:cxnSpLocks/>
          </p:cNvCxnSpPr>
          <p:nvPr/>
        </p:nvCxnSpPr>
        <p:spPr>
          <a:xfrm flipV="1">
            <a:off x="3591015" y="4998132"/>
            <a:ext cx="0" cy="7634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ZoneTexte 31">
            <a:extLst>
              <a:ext uri="{FF2B5EF4-FFF2-40B4-BE49-F238E27FC236}">
                <a16:creationId xmlns:a16="http://schemas.microsoft.com/office/drawing/2014/main" id="{16701066-86D4-E1BF-03BB-57B014E982CD}"/>
              </a:ext>
            </a:extLst>
          </p:cNvPr>
          <p:cNvSpPr txBox="1"/>
          <p:nvPr/>
        </p:nvSpPr>
        <p:spPr>
          <a:xfrm>
            <a:off x="2830497" y="5646480"/>
            <a:ext cx="1538795" cy="738664"/>
          </a:xfrm>
          <a:prstGeom prst="rect">
            <a:avLst/>
          </a:prstGeom>
          <a:noFill/>
        </p:spPr>
        <p:txBody>
          <a:bodyPr wrap="square">
            <a:spAutoFit/>
          </a:bodyPr>
          <a:lstStyle/>
          <a:p>
            <a:pPr algn="ctr"/>
            <a:r>
              <a:rPr lang="fr-FR" sz="1400" dirty="0"/>
              <a:t>Commander la position de  caméra à distance</a:t>
            </a:r>
            <a:endParaRPr lang="fr-TN" sz="1400" dirty="0"/>
          </a:p>
        </p:txBody>
      </p:sp>
      <p:sp>
        <p:nvSpPr>
          <p:cNvPr id="92" name="Rectangle 91">
            <a:extLst>
              <a:ext uri="{FF2B5EF4-FFF2-40B4-BE49-F238E27FC236}">
                <a16:creationId xmlns:a16="http://schemas.microsoft.com/office/drawing/2014/main" id="{BB157F92-03CE-C56F-2017-05BA374BAEE1}"/>
              </a:ext>
            </a:extLst>
          </p:cNvPr>
          <p:cNvSpPr/>
          <p:nvPr/>
        </p:nvSpPr>
        <p:spPr>
          <a:xfrm>
            <a:off x="2625159" y="1894562"/>
            <a:ext cx="2467648"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Caméra de surveillance</a:t>
            </a:r>
            <a:endParaRPr lang="fr-TN" dirty="0"/>
          </a:p>
        </p:txBody>
      </p:sp>
      <p:sp>
        <p:nvSpPr>
          <p:cNvPr id="94" name="ZoneTexte 93">
            <a:extLst>
              <a:ext uri="{FF2B5EF4-FFF2-40B4-BE49-F238E27FC236}">
                <a16:creationId xmlns:a16="http://schemas.microsoft.com/office/drawing/2014/main" id="{606F5C2E-23A3-700A-EAA0-B735480BBEAC}"/>
              </a:ext>
            </a:extLst>
          </p:cNvPr>
          <p:cNvSpPr txBox="1"/>
          <p:nvPr/>
        </p:nvSpPr>
        <p:spPr>
          <a:xfrm>
            <a:off x="3982084" y="255785"/>
            <a:ext cx="4275289" cy="461665"/>
          </a:xfrm>
          <a:prstGeom prst="rect">
            <a:avLst/>
          </a:prstGeom>
          <a:noFill/>
        </p:spPr>
        <p:txBody>
          <a:bodyPr wrap="square">
            <a:spAutoFit/>
          </a:bodyPr>
          <a:lstStyle/>
          <a:p>
            <a:r>
              <a:rPr lang="fr-TN" sz="2400" dirty="0"/>
              <a:t>Caméra de surveillance</a:t>
            </a:r>
          </a:p>
        </p:txBody>
      </p:sp>
      <p:pic>
        <p:nvPicPr>
          <p:cNvPr id="1026" name="Picture 2">
            <a:extLst>
              <a:ext uri="{FF2B5EF4-FFF2-40B4-BE49-F238E27FC236}">
                <a16:creationId xmlns:a16="http://schemas.microsoft.com/office/drawing/2014/main" id="{B045ADE8-12E9-2A71-5406-2CCC0A974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330" y="1553593"/>
            <a:ext cx="4672360" cy="398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5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80A82-5FA6-1EC0-DDAE-3B990243D8A3}"/>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F929CC66-12DB-041E-B48F-FF4D45419595}"/>
              </a:ext>
            </a:extLst>
          </p:cNvPr>
          <p:cNvSpPr txBox="1"/>
          <p:nvPr/>
        </p:nvSpPr>
        <p:spPr>
          <a:xfrm>
            <a:off x="1875408" y="1554383"/>
            <a:ext cx="6094520" cy="2862322"/>
          </a:xfrm>
          <a:prstGeom prst="rect">
            <a:avLst/>
          </a:prstGeom>
          <a:noFill/>
        </p:spPr>
        <p:txBody>
          <a:bodyPr wrap="square">
            <a:spAutoFit/>
          </a:bodyPr>
          <a:lstStyle/>
          <a:p>
            <a:r>
              <a:rPr lang="fr-FR" dirty="0"/>
              <a:t>Cette partie de notre projet permet de surveiller un espace en temps réel grâce à une interface intuitive. L'utilisateur peut visualiser le flux vidéo en direct et contrôler l'orientation de la caméra à distance à l'aide des boutons de direction. Un bouton d'enregistrement permet de sauvegarder les séquences vidéo en cas de besoin. De plus, un système de détection automatique signale toute activité suspecte, déclenchant un enregistrement d'une minute si un mouvement est détecté. Un historique est également accessible pour revoir les enregistrements.</a:t>
            </a:r>
            <a:endParaRPr lang="fr-TN" dirty="0"/>
          </a:p>
        </p:txBody>
      </p:sp>
    </p:spTree>
    <p:extLst>
      <p:ext uri="{BB962C8B-B14F-4D97-AF65-F5344CB8AC3E}">
        <p14:creationId xmlns:p14="http://schemas.microsoft.com/office/powerpoint/2010/main" val="13257185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114</Words>
  <Application>Microsoft Office PowerPoint</Application>
  <PresentationFormat>Grand écran</PresentationFormat>
  <Paragraphs>10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MEJRI</dc:creator>
  <cp:lastModifiedBy>Omar MEJRI</cp:lastModifiedBy>
  <cp:revision>3</cp:revision>
  <dcterms:created xsi:type="dcterms:W3CDTF">2025-03-16T14:19:21Z</dcterms:created>
  <dcterms:modified xsi:type="dcterms:W3CDTF">2025-03-18T20:46:25Z</dcterms:modified>
</cp:coreProperties>
</file>