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0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7569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07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40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015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51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0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397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1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737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962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9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E0205-90D3-43C8-A94F-89FB86F10A0F}" type="datetimeFigureOut">
              <a:rPr lang="fr-FR" smtClean="0"/>
              <a:t>21/03/2025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31E20-31BD-4329-8429-033BF8F34DA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867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Système de Notification - </a:t>
            </a:r>
            <a:r>
              <a:rPr lang="fr-FR" dirty="0" err="1" smtClean="0"/>
              <a:t>Serviellance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58499" y="2286025"/>
            <a:ext cx="4680520" cy="3600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AutoShape 2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155575" y="-36957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7" name="AutoShape 4" descr="https://documents.lucid.app/documents/487b45f0-e995-4b68-b82f-6fbbe683db84/pages/0_0?a=541&amp;x=727&amp;y=270&amp;w=708&amp;h=1079&amp;store=1&amp;accept=image%2F*&amp;auth=LCA%209c8a037789109df9f3d0dbea8a63f2fc9d14bced545dfa88031eef4002cd6151-ts%3D0"/>
          <p:cNvSpPr>
            <a:spLocks noChangeAspect="1" noChangeArrowheads="1"/>
          </p:cNvSpPr>
          <p:nvPr/>
        </p:nvSpPr>
        <p:spPr bwMode="auto">
          <a:xfrm>
            <a:off x="307975" y="-3543300"/>
            <a:ext cx="5057775" cy="770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Configuration des Notifications - Serviance</a:t>
            </a: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var(--ds-font-family-code)"/>
              </a:rPr>
              <a:t>Configuration des Notifications - Serviance</a:t>
            </a:r>
            <a:r>
              <a:rPr kumimoji="0" lang="fr-FR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97" y="2437458"/>
            <a:ext cx="4425319" cy="3231207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076" y="1196752"/>
            <a:ext cx="2208252" cy="50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845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15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var(--ds-font-family-code)</vt:lpstr>
      <vt:lpstr>Thème Office</vt:lpstr>
      <vt:lpstr>Système de Notification - Serviellance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Microsoft account</cp:lastModifiedBy>
  <cp:revision>17</cp:revision>
  <dcterms:created xsi:type="dcterms:W3CDTF">2025-03-16T20:45:37Z</dcterms:created>
  <dcterms:modified xsi:type="dcterms:W3CDTF">2025-03-21T09:57:58Z</dcterms:modified>
</cp:coreProperties>
</file>