
<file path=[Content_Types].xml><?xml version="1.0" encoding="utf-8"?>
<Types xmlns="http://schemas.openxmlformats.org/package/2006/content-types">
  <Default Extension="png" ContentType="image/png"/>
  <Default Extension="jfif" ContentType="image/jpe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30"/>
  </p:notesMasterIdLst>
  <p:sldIdLst>
    <p:sldId id="256" r:id="rId2"/>
    <p:sldId id="259" r:id="rId3"/>
    <p:sldId id="258" r:id="rId4"/>
    <p:sldId id="329" r:id="rId5"/>
    <p:sldId id="330" r:id="rId6"/>
    <p:sldId id="260" r:id="rId7"/>
    <p:sldId id="275" r:id="rId8"/>
    <p:sldId id="261" r:id="rId9"/>
    <p:sldId id="264" r:id="rId10"/>
    <p:sldId id="311" r:id="rId11"/>
    <p:sldId id="314" r:id="rId12"/>
    <p:sldId id="312" r:id="rId13"/>
    <p:sldId id="313" r:id="rId14"/>
    <p:sldId id="315" r:id="rId15"/>
    <p:sldId id="319" r:id="rId16"/>
    <p:sldId id="317" r:id="rId17"/>
    <p:sldId id="318" r:id="rId18"/>
    <p:sldId id="320" r:id="rId19"/>
    <p:sldId id="324" r:id="rId20"/>
    <p:sldId id="322" r:id="rId21"/>
    <p:sldId id="323" r:id="rId22"/>
    <p:sldId id="325" r:id="rId23"/>
    <p:sldId id="326" r:id="rId24"/>
    <p:sldId id="327" r:id="rId25"/>
    <p:sldId id="328" r:id="rId26"/>
    <p:sldId id="269" r:id="rId27"/>
    <p:sldId id="331" r:id="rId28"/>
    <p:sldId id="271" r:id="rId29"/>
  </p:sldIdLst>
  <p:sldSz cx="9144000" cy="5143500" type="screen16x9"/>
  <p:notesSz cx="6858000" cy="9144000"/>
  <p:embeddedFontLst>
    <p:embeddedFont>
      <p:font typeface="Anaheim" charset="0"/>
      <p:regular r:id="rId31"/>
      <p:bold r:id="rId32"/>
    </p:embeddedFont>
    <p:embeddedFont>
      <p:font typeface="Teko Medium" charset="0"/>
      <p:regular r:id="rId33"/>
      <p:bold r:id="rId34"/>
    </p:embeddedFont>
    <p:embeddedFont>
      <p:font typeface="Bebas Neue" charset="0"/>
      <p:regular r:id="rId35"/>
    </p:embeddedFont>
    <p:embeddedFont>
      <p:font typeface="Golos Text" charset="0"/>
      <p:regular r:id="rId36"/>
      <p:bold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06E0959-92EC-47BE-B3BA-C5327B206A43}">
  <a:tblStyle styleId="{506E0959-92EC-47BE-B3BA-C5327B206A4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9CB2669-05B2-40AF-AF33-328900CDDFE9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90" d="100"/>
          <a:sy n="90" d="100"/>
        </p:scale>
        <p:origin x="-1037" y="-14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0827462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f57ed312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f57ed312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54dda1946d_4_27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54dda1946d_4_27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54dda1946d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54dda1946d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54dda1946d_6_3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54dda1946d_6_3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3" name="Google Shape;44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3" name="Google Shape;293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g54dda1946d_6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0" name="Google Shape;400;g54dda1946d_6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54dda1946d_4_27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7" name="Google Shape;497;g54dda1946d_4_27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14072739ea5_1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14072739ea5_1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9" name="Google Shape;359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279650"/>
            <a:ext cx="4831200" cy="2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388050"/>
            <a:ext cx="4831200" cy="475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>
            <a:spLocks noGrp="1"/>
          </p:cNvSpPr>
          <p:nvPr>
            <p:ph type="pic" idx="2"/>
          </p:nvPr>
        </p:nvSpPr>
        <p:spPr>
          <a:xfrm>
            <a:off x="5666896" y="539501"/>
            <a:ext cx="4685400" cy="4064400"/>
          </a:xfrm>
          <a:prstGeom prst="hexagon">
            <a:avLst>
              <a:gd name="adj" fmla="val 25000"/>
              <a:gd name="vf" fmla="val 115470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sp>
      <p:grpSp>
        <p:nvGrpSpPr>
          <p:cNvPr id="12" name="Google Shape;12;p2"/>
          <p:cNvGrpSpPr/>
          <p:nvPr/>
        </p:nvGrpSpPr>
        <p:grpSpPr>
          <a:xfrm>
            <a:off x="-248747" y="-2650389"/>
            <a:ext cx="6894022" cy="10444178"/>
            <a:chOff x="-248747" y="-2650389"/>
            <a:chExt cx="6894022" cy="10444178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-248747" y="-179900"/>
              <a:ext cx="1607773" cy="930001"/>
              <a:chOff x="-248747" y="-179900"/>
              <a:chExt cx="1607773" cy="930001"/>
            </a:xfrm>
          </p:grpSpPr>
          <p:pic>
            <p:nvPicPr>
              <p:cNvPr id="14" name="Google Shape;14;p2"/>
              <p:cNvPicPr preferRelativeResize="0"/>
              <p:nvPr/>
            </p:nvPicPr>
            <p:blipFill rotWithShape="1">
              <a:blip r:embed="rId2">
                <a:alphaModFix/>
              </a:blip>
              <a:srcRect l="22156" t="22665" r="45973" b="48662"/>
              <a:stretch/>
            </p:blipFill>
            <p:spPr>
              <a:xfrm>
                <a:off x="-248747" y="-179900"/>
                <a:ext cx="961970" cy="8717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2"/>
              <p:cNvPicPr preferRelativeResize="0"/>
              <p:nvPr/>
            </p:nvPicPr>
            <p:blipFill rotWithShape="1">
              <a:blip r:embed="rId2">
                <a:alphaModFix/>
              </a:blip>
              <a:srcRect l="22156" t="22665" r="45973" b="48662"/>
              <a:stretch/>
            </p:blipFill>
            <p:spPr>
              <a:xfrm flipH="1">
                <a:off x="894252" y="328899"/>
                <a:ext cx="464774" cy="4212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6" name="Google Shape;16;p2"/>
            <p:cNvGrpSpPr/>
            <p:nvPr/>
          </p:nvGrpSpPr>
          <p:grpSpPr>
            <a:xfrm>
              <a:off x="1958850" y="-2650389"/>
              <a:ext cx="4686426" cy="10444178"/>
              <a:chOff x="1958850" y="-2650389"/>
              <a:chExt cx="4686426" cy="10444178"/>
            </a:xfrm>
          </p:grpSpPr>
          <p:pic>
            <p:nvPicPr>
              <p:cNvPr id="17" name="Google Shape;17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222175" y="-2650389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8" name="Google Shape;18;p2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1958850" y="4299111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9" name="Google Shape;19;p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0" y="4290350"/>
              <a:ext cx="1223250" cy="6273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2">
  <p:cSld name="CUSTOM_4_1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9"/>
          <p:cNvSpPr txBox="1">
            <a:spLocks noGrp="1"/>
          </p:cNvSpPr>
          <p:nvPr>
            <p:ph type="title"/>
          </p:nvPr>
        </p:nvSpPr>
        <p:spPr>
          <a:xfrm>
            <a:off x="4837200" y="2055546"/>
            <a:ext cx="3593400" cy="4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19"/>
          <p:cNvSpPr txBox="1">
            <a:spLocks noGrp="1"/>
          </p:cNvSpPr>
          <p:nvPr>
            <p:ph type="subTitle" idx="1"/>
          </p:nvPr>
        </p:nvSpPr>
        <p:spPr>
          <a:xfrm>
            <a:off x="4837375" y="2460229"/>
            <a:ext cx="3593400" cy="73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grpSp>
        <p:nvGrpSpPr>
          <p:cNvPr id="158" name="Google Shape;158;p19"/>
          <p:cNvGrpSpPr/>
          <p:nvPr/>
        </p:nvGrpSpPr>
        <p:grpSpPr>
          <a:xfrm>
            <a:off x="-1376825" y="117176"/>
            <a:ext cx="10520825" cy="7643614"/>
            <a:chOff x="-1376825" y="117176"/>
            <a:chExt cx="10520825" cy="7643614"/>
          </a:xfrm>
        </p:grpSpPr>
        <p:pic>
          <p:nvPicPr>
            <p:cNvPr id="159" name="Google Shape;159;p1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>
              <a:off x="-1376825" y="4266111"/>
              <a:ext cx="3423101" cy="3494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19"/>
            <p:cNvPicPr preferRelativeResize="0"/>
            <p:nvPr/>
          </p:nvPicPr>
          <p:blipFill rotWithShape="1">
            <a:blip r:embed="rId3">
              <a:alphaModFix/>
            </a:blip>
            <a:srcRect l="16439" t="16438" r="16432" b="16438"/>
            <a:stretch/>
          </p:blipFill>
          <p:spPr>
            <a:xfrm>
              <a:off x="8470841" y="117176"/>
              <a:ext cx="568513" cy="5726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1" name="Google Shape;161;p19"/>
            <p:cNvPicPr preferRelativeResize="0"/>
            <p:nvPr/>
          </p:nvPicPr>
          <p:blipFill rotWithShape="1">
            <a:blip r:embed="rId4">
              <a:alphaModFix/>
            </a:blip>
            <a:srcRect t="32854"/>
            <a:stretch/>
          </p:blipFill>
          <p:spPr>
            <a:xfrm flipH="1">
              <a:off x="7920750" y="4381075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TITLE_AND_TWO_COLUMNS_1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20"/>
          <p:cNvGrpSpPr/>
          <p:nvPr/>
        </p:nvGrpSpPr>
        <p:grpSpPr>
          <a:xfrm>
            <a:off x="-2130775" y="-2195914"/>
            <a:ext cx="12986326" cy="9092578"/>
            <a:chOff x="-2130775" y="-2195914"/>
            <a:chExt cx="12986326" cy="9092578"/>
          </a:xfrm>
        </p:grpSpPr>
        <p:grpSp>
          <p:nvGrpSpPr>
            <p:cNvPr id="164" name="Google Shape;164;p20"/>
            <p:cNvGrpSpPr/>
            <p:nvPr/>
          </p:nvGrpSpPr>
          <p:grpSpPr>
            <a:xfrm>
              <a:off x="-2130775" y="-2195914"/>
              <a:ext cx="12986326" cy="9092578"/>
              <a:chOff x="-2130775" y="-2195914"/>
              <a:chExt cx="12986326" cy="9092578"/>
            </a:xfrm>
          </p:grpSpPr>
          <p:pic>
            <p:nvPicPr>
              <p:cNvPr id="165" name="Google Shape;165;p2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2130775" y="-2195914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66" name="Google Shape;166;p20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7432450" y="3401986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7" name="Google Shape;167;p20"/>
            <p:cNvPicPr preferRelativeResize="0"/>
            <p:nvPr/>
          </p:nvPicPr>
          <p:blipFill rotWithShape="1">
            <a:blip r:embed="rId3">
              <a:alphaModFix/>
            </a:blip>
            <a:srcRect l="22156" t="22665" r="45973" b="48662"/>
            <a:stretch/>
          </p:blipFill>
          <p:spPr>
            <a:xfrm>
              <a:off x="8387891" y="-196975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8" name="Google Shape;168;p20"/>
            <p:cNvPicPr preferRelativeResize="0"/>
            <p:nvPr/>
          </p:nvPicPr>
          <p:blipFill rotWithShape="1">
            <a:blip r:embed="rId4">
              <a:alphaModFix/>
            </a:blip>
            <a:srcRect t="32854"/>
            <a:stretch/>
          </p:blipFill>
          <p:spPr>
            <a:xfrm>
              <a:off x="0" y="4533475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9" name="Google Shape;16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70" name="Google Shape;170;p20"/>
          <p:cNvSpPr txBox="1">
            <a:spLocks noGrp="1"/>
          </p:cNvSpPr>
          <p:nvPr>
            <p:ph type="subTitle" idx="1"/>
          </p:nvPr>
        </p:nvSpPr>
        <p:spPr>
          <a:xfrm>
            <a:off x="4062175" y="2291325"/>
            <a:ext cx="24609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20"/>
          <p:cNvSpPr txBox="1">
            <a:spLocks noGrp="1"/>
          </p:cNvSpPr>
          <p:nvPr>
            <p:ph type="subTitle" idx="2"/>
          </p:nvPr>
        </p:nvSpPr>
        <p:spPr>
          <a:xfrm>
            <a:off x="720000" y="2291325"/>
            <a:ext cx="2460900" cy="180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20"/>
          <p:cNvSpPr txBox="1">
            <a:spLocks noGrp="1"/>
          </p:cNvSpPr>
          <p:nvPr>
            <p:ph type="subTitle" idx="3"/>
          </p:nvPr>
        </p:nvSpPr>
        <p:spPr>
          <a:xfrm>
            <a:off x="720001" y="1808625"/>
            <a:ext cx="2460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73" name="Google Shape;173;p20"/>
          <p:cNvSpPr txBox="1">
            <a:spLocks noGrp="1"/>
          </p:cNvSpPr>
          <p:nvPr>
            <p:ph type="subTitle" idx="4"/>
          </p:nvPr>
        </p:nvSpPr>
        <p:spPr>
          <a:xfrm>
            <a:off x="4062199" y="1808625"/>
            <a:ext cx="2460900" cy="55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2">
  <p:cSld name="TITLE_AND_TWO_COLUMNS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1"/>
          <p:cNvGrpSpPr/>
          <p:nvPr/>
        </p:nvGrpSpPr>
        <p:grpSpPr>
          <a:xfrm>
            <a:off x="-2242250" y="-2294439"/>
            <a:ext cx="11592111" cy="10055228"/>
            <a:chOff x="-2242250" y="-2294439"/>
            <a:chExt cx="11592111" cy="10055228"/>
          </a:xfrm>
        </p:grpSpPr>
        <p:grpSp>
          <p:nvGrpSpPr>
            <p:cNvPr id="176" name="Google Shape;176;p21"/>
            <p:cNvGrpSpPr/>
            <p:nvPr/>
          </p:nvGrpSpPr>
          <p:grpSpPr>
            <a:xfrm>
              <a:off x="-2242250" y="-2294439"/>
              <a:ext cx="9332751" cy="10055228"/>
              <a:chOff x="-2242250" y="-2294439"/>
              <a:chExt cx="9332751" cy="10055228"/>
            </a:xfrm>
          </p:grpSpPr>
          <p:pic>
            <p:nvPicPr>
              <p:cNvPr id="177" name="Google Shape;177;p2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3667400" y="4266111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78" name="Google Shape;178;p21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2242250" y="-2294439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79" name="Google Shape;179;p21"/>
            <p:cNvPicPr preferRelativeResize="0"/>
            <p:nvPr/>
          </p:nvPicPr>
          <p:blipFill rotWithShape="1">
            <a:blip r:embed="rId3">
              <a:alphaModFix/>
            </a:blip>
            <a:srcRect l="22156" t="22665" r="45973" b="48662"/>
            <a:stretch/>
          </p:blipFill>
          <p:spPr>
            <a:xfrm>
              <a:off x="8387891" y="-196975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0" name="Google Shape;180;p2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81" name="Google Shape;181;p21"/>
          <p:cNvSpPr txBox="1">
            <a:spLocks noGrp="1"/>
          </p:cNvSpPr>
          <p:nvPr>
            <p:ph type="subTitle" idx="1"/>
          </p:nvPr>
        </p:nvSpPr>
        <p:spPr>
          <a:xfrm>
            <a:off x="4540507" y="1872775"/>
            <a:ext cx="3267000" cy="20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2" name="Google Shape;182;p21"/>
          <p:cNvSpPr txBox="1">
            <a:spLocks noGrp="1"/>
          </p:cNvSpPr>
          <p:nvPr>
            <p:ph type="subTitle" idx="2"/>
          </p:nvPr>
        </p:nvSpPr>
        <p:spPr>
          <a:xfrm>
            <a:off x="719988" y="1872775"/>
            <a:ext cx="3267000" cy="206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85" name="Google Shape;185;p22"/>
          <p:cNvSpPr txBox="1">
            <a:spLocks noGrp="1"/>
          </p:cNvSpPr>
          <p:nvPr>
            <p:ph type="subTitle" idx="1"/>
          </p:nvPr>
        </p:nvSpPr>
        <p:spPr>
          <a:xfrm>
            <a:off x="720000" y="2283957"/>
            <a:ext cx="23055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22"/>
          <p:cNvSpPr txBox="1">
            <a:spLocks noGrp="1"/>
          </p:cNvSpPr>
          <p:nvPr>
            <p:ph type="subTitle" idx="2"/>
          </p:nvPr>
        </p:nvSpPr>
        <p:spPr>
          <a:xfrm>
            <a:off x="3419218" y="2283957"/>
            <a:ext cx="23055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2"/>
          <p:cNvSpPr txBox="1">
            <a:spLocks noGrp="1"/>
          </p:cNvSpPr>
          <p:nvPr>
            <p:ph type="subTitle" idx="3"/>
          </p:nvPr>
        </p:nvSpPr>
        <p:spPr>
          <a:xfrm>
            <a:off x="6118444" y="2283957"/>
            <a:ext cx="2305500" cy="15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2"/>
          <p:cNvSpPr txBox="1">
            <a:spLocks noGrp="1"/>
          </p:cNvSpPr>
          <p:nvPr>
            <p:ph type="subTitle" idx="4"/>
          </p:nvPr>
        </p:nvSpPr>
        <p:spPr>
          <a:xfrm>
            <a:off x="720000" y="1717356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89" name="Google Shape;189;p22"/>
          <p:cNvSpPr txBox="1">
            <a:spLocks noGrp="1"/>
          </p:cNvSpPr>
          <p:nvPr>
            <p:ph type="subTitle" idx="5"/>
          </p:nvPr>
        </p:nvSpPr>
        <p:spPr>
          <a:xfrm>
            <a:off x="3419222" y="1717356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90" name="Google Shape;190;p22"/>
          <p:cNvSpPr txBox="1">
            <a:spLocks noGrp="1"/>
          </p:cNvSpPr>
          <p:nvPr>
            <p:ph type="subTitle" idx="6"/>
          </p:nvPr>
        </p:nvSpPr>
        <p:spPr>
          <a:xfrm>
            <a:off x="6118444" y="1717356"/>
            <a:ext cx="2305500" cy="660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191" name="Google Shape;191;p22"/>
          <p:cNvGrpSpPr/>
          <p:nvPr/>
        </p:nvGrpSpPr>
        <p:grpSpPr>
          <a:xfrm>
            <a:off x="-275084" y="-279075"/>
            <a:ext cx="11130635" cy="7175739"/>
            <a:chOff x="-275084" y="-279075"/>
            <a:chExt cx="11130635" cy="7175739"/>
          </a:xfrm>
        </p:grpSpPr>
        <p:pic>
          <p:nvPicPr>
            <p:cNvPr id="192" name="Google Shape;192;p22"/>
            <p:cNvPicPr preferRelativeResize="0"/>
            <p:nvPr/>
          </p:nvPicPr>
          <p:blipFill rotWithShape="1">
            <a:blip r:embed="rId3">
              <a:alphaModFix/>
            </a:blip>
            <a:srcRect l="22156" t="22665" r="45973" b="48662"/>
            <a:stretch/>
          </p:blipFill>
          <p:spPr>
            <a:xfrm>
              <a:off x="-275084" y="-279075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3" name="Google Shape;193;p22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7432450" y="3401986"/>
              <a:ext cx="3423101" cy="3494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94" name="Google Shape;194;p22"/>
            <p:cNvPicPr preferRelativeResize="0"/>
            <p:nvPr/>
          </p:nvPicPr>
          <p:blipFill rotWithShape="1">
            <a:blip r:embed="rId5">
              <a:alphaModFix/>
            </a:blip>
            <a:srcRect t="32854"/>
            <a:stretch/>
          </p:blipFill>
          <p:spPr>
            <a:xfrm flipH="1">
              <a:off x="7920751" y="171525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" name="Google Shape;253;p27"/>
          <p:cNvGrpSpPr/>
          <p:nvPr/>
        </p:nvGrpSpPr>
        <p:grpSpPr>
          <a:xfrm>
            <a:off x="-1701300" y="-2184064"/>
            <a:ext cx="12512476" cy="9977853"/>
            <a:chOff x="-1701300" y="-2184064"/>
            <a:chExt cx="12512476" cy="9977853"/>
          </a:xfrm>
        </p:grpSpPr>
        <p:grpSp>
          <p:nvGrpSpPr>
            <p:cNvPr id="254" name="Google Shape;254;p27"/>
            <p:cNvGrpSpPr/>
            <p:nvPr/>
          </p:nvGrpSpPr>
          <p:grpSpPr>
            <a:xfrm>
              <a:off x="-1701300" y="-2184064"/>
              <a:ext cx="12512476" cy="9977853"/>
              <a:chOff x="-1701300" y="-2184064"/>
              <a:chExt cx="12512476" cy="9977853"/>
            </a:xfrm>
          </p:grpSpPr>
          <p:pic>
            <p:nvPicPr>
              <p:cNvPr id="255" name="Google Shape;255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7388075" y="-2184064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6" name="Google Shape;256;p27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-1701300" y="4299111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57" name="Google Shape;257;p27"/>
            <p:cNvGrpSpPr/>
            <p:nvPr/>
          </p:nvGrpSpPr>
          <p:grpSpPr>
            <a:xfrm>
              <a:off x="-275084" y="-279075"/>
              <a:ext cx="1320410" cy="1214763"/>
              <a:chOff x="7347766" y="-196975"/>
              <a:chExt cx="1320410" cy="1214763"/>
            </a:xfrm>
          </p:grpSpPr>
          <p:pic>
            <p:nvPicPr>
              <p:cNvPr id="258" name="Google Shape;258;p27"/>
              <p:cNvPicPr preferRelativeResize="0"/>
              <p:nvPr/>
            </p:nvPicPr>
            <p:blipFill rotWithShape="1">
              <a:blip r:embed="rId3">
                <a:alphaModFix/>
              </a:blip>
              <a:srcRect l="22156" t="22665" r="45973" b="48662"/>
              <a:stretch/>
            </p:blipFill>
            <p:spPr>
              <a:xfrm>
                <a:off x="7347766" y="-196975"/>
                <a:ext cx="961970" cy="8717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9" name="Google Shape;259;p27"/>
              <p:cNvPicPr preferRelativeResize="0"/>
              <p:nvPr/>
            </p:nvPicPr>
            <p:blipFill rotWithShape="1">
              <a:blip r:embed="rId3">
                <a:alphaModFix/>
              </a:blip>
              <a:srcRect l="22156" t="22665" r="45973" b="48662"/>
              <a:stretch/>
            </p:blipFill>
            <p:spPr>
              <a:xfrm flipH="1">
                <a:off x="8203402" y="596586"/>
                <a:ext cx="464774" cy="4212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260" name="Google Shape;260;p27"/>
            <p:cNvPicPr preferRelativeResize="0"/>
            <p:nvPr/>
          </p:nvPicPr>
          <p:blipFill rotWithShape="1">
            <a:blip r:embed="rId4">
              <a:alphaModFix/>
            </a:blip>
            <a:srcRect t="32854"/>
            <a:stretch/>
          </p:blipFill>
          <p:spPr>
            <a:xfrm flipH="1">
              <a:off x="7920750" y="4381075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2" name="Google Shape;262;p28"/>
          <p:cNvGrpSpPr/>
          <p:nvPr/>
        </p:nvGrpSpPr>
        <p:grpSpPr>
          <a:xfrm>
            <a:off x="-1376825" y="-196975"/>
            <a:ext cx="10726686" cy="7035664"/>
            <a:chOff x="-1376825" y="-196975"/>
            <a:chExt cx="10726686" cy="7035664"/>
          </a:xfrm>
        </p:grpSpPr>
        <p:pic>
          <p:nvPicPr>
            <p:cNvPr id="263" name="Google Shape;263;p28"/>
            <p:cNvPicPr preferRelativeResize="0"/>
            <p:nvPr/>
          </p:nvPicPr>
          <p:blipFill rotWithShape="1">
            <a:blip r:embed="rId2">
              <a:alphaModFix/>
            </a:blip>
            <a:srcRect l="22156" t="22665" r="45973" b="48662"/>
            <a:stretch/>
          </p:blipFill>
          <p:spPr>
            <a:xfrm>
              <a:off x="8387891" y="-196975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28"/>
            <p:cNvPicPr preferRelativeResize="0"/>
            <p:nvPr/>
          </p:nvPicPr>
          <p:blipFill rotWithShape="1">
            <a:blip r:embed="rId3">
              <a:alphaModFix/>
            </a:blip>
            <a:srcRect t="32854"/>
            <a:stretch/>
          </p:blipFill>
          <p:spPr>
            <a:xfrm flipH="1">
              <a:off x="7920750" y="4381075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8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 rot="10800000">
              <a:off x="-1376825" y="3344011"/>
              <a:ext cx="3423101" cy="349467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oogle Shape;21;p3"/>
          <p:cNvGrpSpPr/>
          <p:nvPr/>
        </p:nvGrpSpPr>
        <p:grpSpPr>
          <a:xfrm>
            <a:off x="-275084" y="-279075"/>
            <a:ext cx="11130635" cy="7175739"/>
            <a:chOff x="-275084" y="-279075"/>
            <a:chExt cx="11130635" cy="7175739"/>
          </a:xfrm>
        </p:grpSpPr>
        <p:pic>
          <p:nvPicPr>
            <p:cNvPr id="22" name="Google Shape;22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>
              <a:off x="7432450" y="3401986"/>
              <a:ext cx="3423101" cy="3494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" name="Google Shape;23;p3"/>
            <p:cNvPicPr preferRelativeResize="0"/>
            <p:nvPr/>
          </p:nvPicPr>
          <p:blipFill rotWithShape="1">
            <a:blip r:embed="rId4">
              <a:alphaModFix/>
            </a:blip>
            <a:srcRect t="32854"/>
            <a:stretch/>
          </p:blipFill>
          <p:spPr>
            <a:xfrm>
              <a:off x="0" y="4603850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4" name="Google Shape;24;p3"/>
            <p:cNvGrpSpPr/>
            <p:nvPr/>
          </p:nvGrpSpPr>
          <p:grpSpPr>
            <a:xfrm>
              <a:off x="-275084" y="-279075"/>
              <a:ext cx="1320410" cy="1214763"/>
              <a:chOff x="7347766" y="-196975"/>
              <a:chExt cx="1320410" cy="1214763"/>
            </a:xfrm>
          </p:grpSpPr>
          <p:pic>
            <p:nvPicPr>
              <p:cNvPr id="25" name="Google Shape;25;p3"/>
              <p:cNvPicPr preferRelativeResize="0"/>
              <p:nvPr/>
            </p:nvPicPr>
            <p:blipFill rotWithShape="1">
              <a:blip r:embed="rId5">
                <a:alphaModFix/>
              </a:blip>
              <a:srcRect l="22156" t="22665" r="45973" b="48662"/>
              <a:stretch/>
            </p:blipFill>
            <p:spPr>
              <a:xfrm>
                <a:off x="7347766" y="-196975"/>
                <a:ext cx="961970" cy="8717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" name="Google Shape;26;p3"/>
              <p:cNvPicPr preferRelativeResize="0"/>
              <p:nvPr/>
            </p:nvPicPr>
            <p:blipFill rotWithShape="1">
              <a:blip r:embed="rId5">
                <a:alphaModFix/>
              </a:blip>
              <a:srcRect l="22156" t="22665" r="45973" b="48662"/>
              <a:stretch/>
            </p:blipFill>
            <p:spPr>
              <a:xfrm flipH="1">
                <a:off x="8203402" y="596586"/>
                <a:ext cx="464774" cy="4212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27" name="Google Shape;27;p3"/>
          <p:cNvSpPr>
            <a:spLocks noGrp="1"/>
          </p:cNvSpPr>
          <p:nvPr>
            <p:ph type="pic" idx="2"/>
          </p:nvPr>
        </p:nvSpPr>
        <p:spPr>
          <a:xfrm>
            <a:off x="5615563" y="53975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13225" y="2563425"/>
            <a:ext cx="46854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title" idx="3" hasCustomPrompt="1"/>
          </p:nvPr>
        </p:nvSpPr>
        <p:spPr>
          <a:xfrm>
            <a:off x="829375" y="1666125"/>
            <a:ext cx="1617600" cy="8973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oogle Shape;71;p8"/>
          <p:cNvGrpSpPr/>
          <p:nvPr/>
        </p:nvGrpSpPr>
        <p:grpSpPr>
          <a:xfrm>
            <a:off x="-1680125" y="118550"/>
            <a:ext cx="3423101" cy="6796889"/>
            <a:chOff x="-1680125" y="118550"/>
            <a:chExt cx="3423101" cy="6796889"/>
          </a:xfrm>
        </p:grpSpPr>
        <p:pic>
          <p:nvPicPr>
            <p:cNvPr id="72" name="Google Shape;72;p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 rot="10800000" flipH="1">
              <a:off x="-1680125" y="3420761"/>
              <a:ext cx="3423101" cy="3494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3" name="Google Shape;73;p8"/>
            <p:cNvPicPr preferRelativeResize="0"/>
            <p:nvPr/>
          </p:nvPicPr>
          <p:blipFill rotWithShape="1">
            <a:blip r:embed="rId4">
              <a:alphaModFix/>
            </a:blip>
            <a:srcRect t="32854"/>
            <a:stretch/>
          </p:blipFill>
          <p:spPr>
            <a:xfrm>
              <a:off x="0" y="118550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8"/>
          <p:cNvSpPr txBox="1">
            <a:spLocks noGrp="1"/>
          </p:cNvSpPr>
          <p:nvPr>
            <p:ph type="title"/>
          </p:nvPr>
        </p:nvSpPr>
        <p:spPr>
          <a:xfrm>
            <a:off x="713225" y="1668650"/>
            <a:ext cx="3669600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75" name="Google Shape;75;p8"/>
          <p:cNvSpPr>
            <a:spLocks noGrp="1"/>
          </p:cNvSpPr>
          <p:nvPr>
            <p:ph type="pic" idx="2"/>
          </p:nvPr>
        </p:nvSpPr>
        <p:spPr>
          <a:xfrm>
            <a:off x="5615563" y="53970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9"/>
          <p:cNvGrpSpPr/>
          <p:nvPr/>
        </p:nvGrpSpPr>
        <p:grpSpPr>
          <a:xfrm>
            <a:off x="-1831700" y="-2195914"/>
            <a:ext cx="9631351" cy="9092578"/>
            <a:chOff x="-1831700" y="-2195914"/>
            <a:chExt cx="9631351" cy="9092578"/>
          </a:xfrm>
        </p:grpSpPr>
        <p:pic>
          <p:nvPicPr>
            <p:cNvPr id="78" name="Google Shape;78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flipH="1">
              <a:off x="4376550" y="-2195914"/>
              <a:ext cx="3423101" cy="3494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9" name="Google Shape;79;p9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-1831700" y="3401986"/>
              <a:ext cx="3423101" cy="349467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0" name="Google Shape;80;p9"/>
          <p:cNvSpPr txBox="1">
            <a:spLocks noGrp="1"/>
          </p:cNvSpPr>
          <p:nvPr>
            <p:ph type="title"/>
          </p:nvPr>
        </p:nvSpPr>
        <p:spPr>
          <a:xfrm flipH="1">
            <a:off x="4938475" y="1534638"/>
            <a:ext cx="3492300" cy="109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4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subTitle" idx="1"/>
          </p:nvPr>
        </p:nvSpPr>
        <p:spPr>
          <a:xfrm flipH="1">
            <a:off x="4938475" y="2554063"/>
            <a:ext cx="3492300" cy="105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9"/>
          <p:cNvSpPr>
            <a:spLocks noGrp="1"/>
          </p:cNvSpPr>
          <p:nvPr>
            <p:ph type="pic" idx="2"/>
          </p:nvPr>
        </p:nvSpPr>
        <p:spPr>
          <a:xfrm>
            <a:off x="-1152787" y="53975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5" name="Google Shape;85;p10"/>
          <p:cNvSpPr txBox="1">
            <a:spLocks noGrp="1"/>
          </p:cNvSpPr>
          <p:nvPr>
            <p:ph type="title"/>
          </p:nvPr>
        </p:nvSpPr>
        <p:spPr>
          <a:xfrm>
            <a:off x="713225" y="3939875"/>
            <a:ext cx="7717500" cy="664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400"/>
              <a:buNone/>
              <a:defRPr sz="3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1"/>
          <p:cNvGrpSpPr/>
          <p:nvPr/>
        </p:nvGrpSpPr>
        <p:grpSpPr>
          <a:xfrm>
            <a:off x="-1680125" y="118550"/>
            <a:ext cx="3423101" cy="6796889"/>
            <a:chOff x="-1680125" y="118550"/>
            <a:chExt cx="3423101" cy="6796889"/>
          </a:xfrm>
        </p:grpSpPr>
        <p:pic>
          <p:nvPicPr>
            <p:cNvPr id="88" name="Google Shape;88;p11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 rot="10800000" flipH="1">
              <a:off x="-1680125" y="3420761"/>
              <a:ext cx="3423101" cy="34946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11"/>
            <p:cNvPicPr preferRelativeResize="0"/>
            <p:nvPr/>
          </p:nvPicPr>
          <p:blipFill rotWithShape="1">
            <a:blip r:embed="rId3">
              <a:alphaModFix/>
            </a:blip>
            <a:srcRect t="32854"/>
            <a:stretch/>
          </p:blipFill>
          <p:spPr>
            <a:xfrm>
              <a:off x="0" y="118550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11"/>
          <p:cNvSpPr txBox="1">
            <a:spLocks noGrp="1"/>
          </p:cNvSpPr>
          <p:nvPr>
            <p:ph type="title" hasCustomPrompt="1"/>
          </p:nvPr>
        </p:nvSpPr>
        <p:spPr>
          <a:xfrm>
            <a:off x="817000" y="1603863"/>
            <a:ext cx="3522600" cy="10452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1" name="Google Shape;91;p11"/>
          <p:cNvSpPr txBox="1">
            <a:spLocks noGrp="1"/>
          </p:cNvSpPr>
          <p:nvPr>
            <p:ph type="subTitle" idx="1"/>
          </p:nvPr>
        </p:nvSpPr>
        <p:spPr>
          <a:xfrm>
            <a:off x="713225" y="2828338"/>
            <a:ext cx="3522600" cy="71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92" name="Google Shape;92;p11"/>
          <p:cNvSpPr>
            <a:spLocks noGrp="1"/>
          </p:cNvSpPr>
          <p:nvPr>
            <p:ph type="pic" idx="2"/>
          </p:nvPr>
        </p:nvSpPr>
        <p:spPr>
          <a:xfrm>
            <a:off x="5615563" y="53975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  <a:noFill/>
          <a:ln w="76200" cap="flat" cmpd="sng">
            <a:solidFill>
              <a:schemeClr val="accent1"/>
            </a:solidFill>
            <a:prstDash val="solid"/>
            <a:miter lim="8000"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2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oogle Shape;95;p13"/>
          <p:cNvGrpSpPr/>
          <p:nvPr/>
        </p:nvGrpSpPr>
        <p:grpSpPr>
          <a:xfrm>
            <a:off x="-2130775" y="-2195914"/>
            <a:ext cx="12986326" cy="9092578"/>
            <a:chOff x="-2130775" y="-2195914"/>
            <a:chExt cx="12986326" cy="9092578"/>
          </a:xfrm>
        </p:grpSpPr>
        <p:grpSp>
          <p:nvGrpSpPr>
            <p:cNvPr id="96" name="Google Shape;96;p13"/>
            <p:cNvGrpSpPr/>
            <p:nvPr/>
          </p:nvGrpSpPr>
          <p:grpSpPr>
            <a:xfrm>
              <a:off x="-2130775" y="-2195914"/>
              <a:ext cx="12986326" cy="9092578"/>
              <a:chOff x="-2130775" y="-2195914"/>
              <a:chExt cx="12986326" cy="9092578"/>
            </a:xfrm>
          </p:grpSpPr>
          <p:pic>
            <p:nvPicPr>
              <p:cNvPr id="97" name="Google Shape;97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>
                <a:off x="-2130775" y="-2195914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98" name="Google Shape;98;p13"/>
              <p:cNvPicPr preferRelativeResize="0"/>
              <p:nvPr/>
            </p:nvPicPr>
            <p:blipFill>
              <a:blip r:embed="rId2">
                <a:alphaModFix/>
              </a:blip>
              <a:stretch>
                <a:fillRect/>
              </a:stretch>
            </p:blipFill>
            <p:spPr>
              <a:xfrm rot="10800000">
                <a:off x="7432450" y="3401986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99" name="Google Shape;99;p13"/>
            <p:cNvPicPr preferRelativeResize="0"/>
            <p:nvPr/>
          </p:nvPicPr>
          <p:blipFill rotWithShape="1">
            <a:blip r:embed="rId3">
              <a:alphaModFix/>
            </a:blip>
            <a:srcRect l="22156" t="22665" r="45973" b="48662"/>
            <a:stretch/>
          </p:blipFill>
          <p:spPr>
            <a:xfrm>
              <a:off x="8387891" y="-196975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0" name="Google Shape;100;p13"/>
            <p:cNvPicPr preferRelativeResize="0"/>
            <p:nvPr/>
          </p:nvPicPr>
          <p:blipFill rotWithShape="1">
            <a:blip r:embed="rId4">
              <a:alphaModFix/>
            </a:blip>
            <a:srcRect t="32854"/>
            <a:stretch/>
          </p:blipFill>
          <p:spPr>
            <a:xfrm>
              <a:off x="0" y="4604000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title" idx="2" hasCustomPrompt="1"/>
          </p:nvPr>
        </p:nvSpPr>
        <p:spPr>
          <a:xfrm>
            <a:off x="821850" y="1467375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3" hasCustomPrompt="1"/>
          </p:nvPr>
        </p:nvSpPr>
        <p:spPr>
          <a:xfrm>
            <a:off x="821850" y="3140250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4" hasCustomPrompt="1"/>
          </p:nvPr>
        </p:nvSpPr>
        <p:spPr>
          <a:xfrm>
            <a:off x="3514164" y="1467375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5" hasCustomPrompt="1"/>
          </p:nvPr>
        </p:nvSpPr>
        <p:spPr>
          <a:xfrm>
            <a:off x="3514164" y="3140250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6" hasCustomPrompt="1"/>
          </p:nvPr>
        </p:nvSpPr>
        <p:spPr>
          <a:xfrm>
            <a:off x="6206498" y="1467375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title" idx="7" hasCustomPrompt="1"/>
          </p:nvPr>
        </p:nvSpPr>
        <p:spPr>
          <a:xfrm>
            <a:off x="6206498" y="3140250"/>
            <a:ext cx="734700" cy="484800"/>
          </a:xfrm>
          <a:prstGeom prst="rect">
            <a:avLst/>
          </a:prstGeom>
          <a:solidFill>
            <a:schemeClr val="dk1"/>
          </a:solidFill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"/>
          </p:nvPr>
        </p:nvSpPr>
        <p:spPr>
          <a:xfrm>
            <a:off x="719975" y="1952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8"/>
          </p:nvPr>
        </p:nvSpPr>
        <p:spPr>
          <a:xfrm>
            <a:off x="3419250" y="1952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ubTitle" idx="9"/>
          </p:nvPr>
        </p:nvSpPr>
        <p:spPr>
          <a:xfrm>
            <a:off x="6118524" y="1952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1" name="Google Shape;111;p13"/>
          <p:cNvSpPr txBox="1">
            <a:spLocks noGrp="1"/>
          </p:cNvSpPr>
          <p:nvPr>
            <p:ph type="subTitle" idx="13"/>
          </p:nvPr>
        </p:nvSpPr>
        <p:spPr>
          <a:xfrm>
            <a:off x="719975" y="36250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2" name="Google Shape;112;p13"/>
          <p:cNvSpPr txBox="1">
            <a:spLocks noGrp="1"/>
          </p:cNvSpPr>
          <p:nvPr>
            <p:ph type="subTitle" idx="14"/>
          </p:nvPr>
        </p:nvSpPr>
        <p:spPr>
          <a:xfrm>
            <a:off x="3419250" y="36250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3" name="Google Shape;113;p13"/>
          <p:cNvSpPr txBox="1">
            <a:spLocks noGrp="1"/>
          </p:cNvSpPr>
          <p:nvPr>
            <p:ph type="subTitle" idx="15"/>
          </p:nvPr>
        </p:nvSpPr>
        <p:spPr>
          <a:xfrm>
            <a:off x="6118524" y="36250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200"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Google Shape;145;p18"/>
          <p:cNvGrpSpPr/>
          <p:nvPr/>
        </p:nvGrpSpPr>
        <p:grpSpPr>
          <a:xfrm>
            <a:off x="-275084" y="-2195914"/>
            <a:ext cx="11130635" cy="9092578"/>
            <a:chOff x="-275084" y="-2195914"/>
            <a:chExt cx="11130635" cy="9092578"/>
          </a:xfrm>
        </p:grpSpPr>
        <p:grpSp>
          <p:nvGrpSpPr>
            <p:cNvPr id="146" name="Google Shape;146;p18"/>
            <p:cNvGrpSpPr/>
            <p:nvPr/>
          </p:nvGrpSpPr>
          <p:grpSpPr>
            <a:xfrm>
              <a:off x="2336150" y="-2195914"/>
              <a:ext cx="8519401" cy="9092578"/>
              <a:chOff x="2336150" y="-2195914"/>
              <a:chExt cx="8519401" cy="9092578"/>
            </a:xfrm>
          </p:grpSpPr>
          <p:pic>
            <p:nvPicPr>
              <p:cNvPr id="147" name="Google Shape;147;p1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 rot="10800000">
                <a:off x="7432450" y="3401986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48" name="Google Shape;148;p18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2336150" y="-2195914"/>
                <a:ext cx="3423101" cy="349467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149" name="Google Shape;149;p18"/>
            <p:cNvGrpSpPr/>
            <p:nvPr/>
          </p:nvGrpSpPr>
          <p:grpSpPr>
            <a:xfrm>
              <a:off x="-275084" y="-279075"/>
              <a:ext cx="1320410" cy="1214763"/>
              <a:chOff x="7347766" y="-196975"/>
              <a:chExt cx="1320410" cy="1214763"/>
            </a:xfrm>
          </p:grpSpPr>
          <p:pic>
            <p:nvPicPr>
              <p:cNvPr id="150" name="Google Shape;150;p18"/>
              <p:cNvPicPr preferRelativeResize="0"/>
              <p:nvPr/>
            </p:nvPicPr>
            <p:blipFill rotWithShape="1">
              <a:blip r:embed="rId4">
                <a:alphaModFix/>
              </a:blip>
              <a:srcRect l="22156" t="22665" r="45973" b="48662"/>
              <a:stretch/>
            </p:blipFill>
            <p:spPr>
              <a:xfrm>
                <a:off x="7347766" y="-196975"/>
                <a:ext cx="961970" cy="87179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1" name="Google Shape;151;p18"/>
              <p:cNvPicPr preferRelativeResize="0"/>
              <p:nvPr/>
            </p:nvPicPr>
            <p:blipFill rotWithShape="1">
              <a:blip r:embed="rId4">
                <a:alphaModFix/>
              </a:blip>
              <a:srcRect l="22156" t="22665" r="45973" b="48662"/>
              <a:stretch/>
            </p:blipFill>
            <p:spPr>
              <a:xfrm flipH="1">
                <a:off x="8203402" y="596586"/>
                <a:ext cx="464774" cy="421202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52" name="Google Shape;152;p18"/>
            <p:cNvPicPr preferRelativeResize="0"/>
            <p:nvPr/>
          </p:nvPicPr>
          <p:blipFill rotWithShape="1">
            <a:blip r:embed="rId5">
              <a:alphaModFix/>
            </a:blip>
            <a:srcRect t="32854"/>
            <a:stretch/>
          </p:blipFill>
          <p:spPr>
            <a:xfrm>
              <a:off x="0" y="4533475"/>
              <a:ext cx="1223250" cy="4212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3" name="Google Shape;153;p18"/>
          <p:cNvSpPr txBox="1">
            <a:spLocks noGrp="1"/>
          </p:cNvSpPr>
          <p:nvPr>
            <p:ph type="title"/>
          </p:nvPr>
        </p:nvSpPr>
        <p:spPr>
          <a:xfrm>
            <a:off x="720000" y="1873475"/>
            <a:ext cx="3597900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9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1"/>
          </p:nvPr>
        </p:nvSpPr>
        <p:spPr>
          <a:xfrm>
            <a:off x="720000" y="2464825"/>
            <a:ext cx="3597900" cy="8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400"/>
              <a:buFont typeface="Teko Medium"/>
              <a:buNone/>
              <a:defRPr sz="34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900"/>
              <a:buFont typeface="Teko Medium"/>
              <a:buNone/>
              <a:defRPr sz="3900">
                <a:solidFill>
                  <a:schemeClr val="accent2"/>
                </a:solidFill>
                <a:latin typeface="Teko Medium"/>
                <a:ea typeface="Teko Medium"/>
                <a:cs typeface="Teko Medium"/>
                <a:sym typeface="Teko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●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○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■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●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○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■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●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○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200"/>
              <a:buFont typeface="Golos Text"/>
              <a:buChar char="■"/>
              <a:defRPr sz="1200">
                <a:solidFill>
                  <a:schemeClr val="accent2"/>
                </a:solidFill>
                <a:latin typeface="Golos Text"/>
                <a:ea typeface="Golos Text"/>
                <a:cs typeface="Golos Text"/>
                <a:sym typeface="Golos Tex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4" r:id="rId9"/>
    <p:sldLayoutId id="2147483665" r:id="rId10"/>
    <p:sldLayoutId id="2147483666" r:id="rId11"/>
    <p:sldLayoutId id="2147483667" r:id="rId12"/>
    <p:sldLayoutId id="2147483668" r:id="rId13"/>
    <p:sldLayoutId id="2147483673" r:id="rId14"/>
    <p:sldLayoutId id="2147483674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1.jf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2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28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jpg"/><Relationship Id="rId5" Type="http://schemas.openxmlformats.org/officeDocument/2006/relationships/image" Target="../media/image4.png"/><Relationship Id="rId4" Type="http://schemas.openxmlformats.org/officeDocument/2006/relationships/image" Target="../media/image1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2.jf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3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7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3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8.jfi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jpe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2"/>
          <p:cNvSpPr txBox="1">
            <a:spLocks noGrp="1"/>
          </p:cNvSpPr>
          <p:nvPr>
            <p:ph type="ctrTitle"/>
          </p:nvPr>
        </p:nvSpPr>
        <p:spPr>
          <a:xfrm>
            <a:off x="713225" y="1279650"/>
            <a:ext cx="4831200" cy="210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fr-FR" sz="6000" dirty="0" smtClean="0"/>
              <a:t>Surveillance </a:t>
            </a:r>
            <a:r>
              <a:rPr lang="fr-FR" sz="6000" dirty="0"/>
              <a:t>system</a:t>
            </a:r>
            <a:endParaRPr sz="6000" dirty="0"/>
          </a:p>
        </p:txBody>
      </p:sp>
      <p:pic>
        <p:nvPicPr>
          <p:cNvPr id="279" name="Google Shape;279;p32"/>
          <p:cNvPicPr preferRelativeResize="0"/>
          <p:nvPr/>
        </p:nvPicPr>
        <p:blipFill rotWithShape="1">
          <a:blip r:embed="rId4">
            <a:alphaModFix/>
          </a:blip>
          <a:srcRect l="33059" t="14978" r="27584" b="27344"/>
          <a:stretch/>
        </p:blipFill>
        <p:spPr>
          <a:xfrm>
            <a:off x="5978200" y="900925"/>
            <a:ext cx="518324" cy="765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32"/>
          <p:cNvPicPr preferRelativeResize="0"/>
          <p:nvPr/>
        </p:nvPicPr>
        <p:blipFill rotWithShape="1">
          <a:blip r:embed="rId5">
            <a:alphaModFix/>
          </a:blip>
          <a:srcRect l="8918" t="9128" r="59743" b="21029"/>
          <a:stretch/>
        </p:blipFill>
        <p:spPr>
          <a:xfrm rot="-5400000" flipH="1">
            <a:off x="6202248" y="3567625"/>
            <a:ext cx="475798" cy="1068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41876" y="1067875"/>
            <a:ext cx="2145649" cy="3248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ZoneTexte 3"/>
          <p:cNvSpPr txBox="1"/>
          <p:nvPr/>
        </p:nvSpPr>
        <p:spPr>
          <a:xfrm>
            <a:off x="4309591" y="4741332"/>
            <a:ext cx="54801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solidFill>
                  <a:schemeClr val="accent2"/>
                </a:solidFill>
              </a:rPr>
              <a:t>Présenté par l'équipe </a:t>
            </a:r>
            <a:r>
              <a:rPr lang="fr-FR" sz="1600" b="1" dirty="0" smtClean="0">
                <a:solidFill>
                  <a:schemeClr val="accent2"/>
                </a:solidFill>
              </a:rPr>
              <a:t>"</a:t>
            </a:r>
            <a:r>
              <a:rPr lang="fr-FR" sz="1600" b="1" dirty="0" smtClean="0">
                <a:solidFill>
                  <a:schemeClr val="accent2"/>
                </a:solidFill>
              </a:rPr>
              <a:t>Gold Tech Innovations"</a:t>
            </a:r>
            <a:endParaRPr lang="fr-FR" sz="1600" b="1" dirty="0">
              <a:solidFill>
                <a:schemeClr val="accent2"/>
              </a:solidFill>
            </a:endParaRPr>
          </a:p>
        </p:txBody>
      </p:sp>
      <p:pic>
        <p:nvPicPr>
          <p:cNvPr id="9" name="Espace réservé pour une image  8"/>
          <p:cNvPicPr>
            <a:picLocks noGrp="1" noChangeAspect="1"/>
          </p:cNvPicPr>
          <p:nvPr>
            <p:ph type="pic" idx="2"/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67" r="12567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713225" y="2563425"/>
            <a:ext cx="46854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Module Détection de Chocs</a:t>
            </a:r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 idx="3"/>
          </p:nvPr>
        </p:nvSpPr>
        <p:spPr>
          <a:xfrm>
            <a:off x="829375" y="1666125"/>
            <a:ext cx="16176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02.</a:t>
            </a:r>
            <a:endParaRPr dirty="0"/>
          </a:p>
        </p:txBody>
      </p:sp>
      <p:pic>
        <p:nvPicPr>
          <p:cNvPr id="326" name="Google Shape;326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230" t="5574" r="17230" b="9196"/>
          <a:stretch/>
        </p:blipFill>
        <p:spPr>
          <a:xfrm>
            <a:off x="5615563" y="53975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</p:spPr>
      </p:pic>
      <p:pic>
        <p:nvPicPr>
          <p:cNvPr id="327" name="Google Shape;327;p36"/>
          <p:cNvPicPr preferRelativeResize="0"/>
          <p:nvPr/>
        </p:nvPicPr>
        <p:blipFill rotWithShape="1">
          <a:blip r:embed="rId4">
            <a:alphaModFix/>
          </a:blip>
          <a:srcRect l="25125" t="24206" r="20735" b="18269"/>
          <a:stretch/>
        </p:blipFill>
        <p:spPr>
          <a:xfrm>
            <a:off x="5489539" y="2992813"/>
            <a:ext cx="998572" cy="10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6150" y="-2195914"/>
            <a:ext cx="3423101" cy="349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1176" y="1341325"/>
            <a:ext cx="2145649" cy="32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405;p43"/>
          <p:cNvGrpSpPr/>
          <p:nvPr/>
        </p:nvGrpSpPr>
        <p:grpSpPr>
          <a:xfrm>
            <a:off x="4047700" y="3640545"/>
            <a:ext cx="961970" cy="1380586"/>
            <a:chOff x="7733041" y="-430089"/>
            <a:chExt cx="961970" cy="1380586"/>
          </a:xfrm>
        </p:grpSpPr>
        <p:pic>
          <p:nvPicPr>
            <p:cNvPr id="9" name="Google Shape;406;p43"/>
            <p:cNvPicPr preferRelativeResize="0"/>
            <p:nvPr/>
          </p:nvPicPr>
          <p:blipFill rotWithShape="1">
            <a:blip r:embed="rId7">
              <a:alphaModFix/>
            </a:blip>
            <a:srcRect l="22156" t="22665" r="45973" b="48662"/>
            <a:stretch/>
          </p:blipFill>
          <p:spPr>
            <a:xfrm>
              <a:off x="7733041" y="78700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407;p43"/>
            <p:cNvPicPr preferRelativeResize="0"/>
            <p:nvPr/>
          </p:nvPicPr>
          <p:blipFill rotWithShape="1">
            <a:blip r:embed="rId7">
              <a:alphaModFix/>
            </a:blip>
            <a:srcRect l="22156" t="22665" r="45973" b="48662"/>
            <a:stretch/>
          </p:blipFill>
          <p:spPr>
            <a:xfrm flipH="1">
              <a:off x="8230214" y="-430089"/>
              <a:ext cx="464774" cy="42120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197194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6" name="Google Shape;486;p50"/>
          <p:cNvPicPr preferRelativeResize="0"/>
          <p:nvPr/>
        </p:nvPicPr>
        <p:blipFill rotWithShape="1">
          <a:blip r:embed="rId3">
            <a:alphaModFix/>
          </a:blip>
          <a:srcRect l="25125" t="24206" r="20735" b="18269"/>
          <a:stretch/>
        </p:blipFill>
        <p:spPr>
          <a:xfrm>
            <a:off x="7823839" y="725588"/>
            <a:ext cx="998572" cy="10682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7" name="Google Shape;487;p50"/>
          <p:cNvGrpSpPr/>
          <p:nvPr/>
        </p:nvGrpSpPr>
        <p:grpSpPr>
          <a:xfrm>
            <a:off x="4692974" y="1323602"/>
            <a:ext cx="3432984" cy="2496295"/>
            <a:chOff x="331763" y="414153"/>
            <a:chExt cx="6903246" cy="5019697"/>
          </a:xfrm>
        </p:grpSpPr>
        <p:sp>
          <p:nvSpPr>
            <p:cNvPr id="488" name="Google Shape;488;p50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50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50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50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93" name="Google Shape;493;p50"/>
          <p:cNvSpPr txBox="1">
            <a:spLocks noGrp="1"/>
          </p:cNvSpPr>
          <p:nvPr>
            <p:ph type="title"/>
          </p:nvPr>
        </p:nvSpPr>
        <p:spPr>
          <a:xfrm>
            <a:off x="753866" y="2593143"/>
            <a:ext cx="3597900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dirty="0"/>
              <a:t>Détecter les impacts anormaux et alerter l’utilisateur.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7897" y="1433117"/>
            <a:ext cx="3082300" cy="191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358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xfrm>
            <a:off x="720000" y="2302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Présentation de l'organigramme du fonctionnement du </a:t>
            </a:r>
            <a:r>
              <a:rPr lang="fr-FR" sz="2400" dirty="0" smtClean="0"/>
              <a:t>module détection </a:t>
            </a:r>
            <a:r>
              <a:rPr lang="fr-FR" sz="2400" dirty="0"/>
              <a:t>de </a:t>
            </a:r>
            <a:r>
              <a:rPr lang="fr-FR" sz="2400" dirty="0" smtClean="0"/>
              <a:t>chocs.</a:t>
            </a:r>
            <a:r>
              <a:rPr lang="fr-FR" sz="2400" dirty="0"/>
              <a:t/>
            </a:r>
            <a:br>
              <a:rPr lang="fr-FR" sz="2400" dirty="0"/>
            </a:br>
            <a:r>
              <a:rPr lang="fr-FR" sz="2400" dirty="0" smtClean="0"/>
              <a:t>.</a:t>
            </a:r>
            <a:endParaRPr sz="2400" dirty="0"/>
          </a:p>
        </p:txBody>
      </p:sp>
      <p:pic>
        <p:nvPicPr>
          <p:cNvPr id="337" name="Google Shape;337;p37"/>
          <p:cNvPicPr preferRelativeResize="0"/>
          <p:nvPr/>
        </p:nvPicPr>
        <p:blipFill rotWithShape="1">
          <a:blip r:embed="rId3">
            <a:alphaModFix/>
          </a:blip>
          <a:srcRect t="32854"/>
          <a:stretch/>
        </p:blipFill>
        <p:spPr>
          <a:xfrm flipH="1">
            <a:off x="7920751" y="4381075"/>
            <a:ext cx="1223250" cy="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7"/>
          <p:cNvPicPr preferRelativeResize="0"/>
          <p:nvPr/>
        </p:nvPicPr>
        <p:blipFill rotWithShape="1">
          <a:blip r:embed="rId4">
            <a:alphaModFix/>
          </a:blip>
          <a:srcRect l="22156" t="22665" r="45973" b="48662"/>
          <a:stretch/>
        </p:blipFill>
        <p:spPr>
          <a:xfrm flipH="1">
            <a:off x="8127202" y="748986"/>
            <a:ext cx="464774" cy="42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Imag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007" y="853993"/>
            <a:ext cx="2806327" cy="4088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068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Interface Graphique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2773" y="1042105"/>
            <a:ext cx="6093362" cy="395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70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713225" y="2563425"/>
            <a:ext cx="46854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Module de contrôle d'accès</a:t>
            </a:r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 idx="3"/>
          </p:nvPr>
        </p:nvSpPr>
        <p:spPr>
          <a:xfrm>
            <a:off x="829375" y="1666125"/>
            <a:ext cx="16176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03.</a:t>
            </a:r>
            <a:endParaRPr dirty="0"/>
          </a:p>
        </p:txBody>
      </p:sp>
      <p:pic>
        <p:nvPicPr>
          <p:cNvPr id="326" name="Google Shape;326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230" t="5574" r="17230" b="9196"/>
          <a:stretch/>
        </p:blipFill>
        <p:spPr>
          <a:xfrm>
            <a:off x="5615563" y="53975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</p:spPr>
      </p:pic>
      <p:pic>
        <p:nvPicPr>
          <p:cNvPr id="327" name="Google Shape;327;p36"/>
          <p:cNvPicPr preferRelativeResize="0"/>
          <p:nvPr/>
        </p:nvPicPr>
        <p:blipFill rotWithShape="1">
          <a:blip r:embed="rId4">
            <a:alphaModFix/>
          </a:blip>
          <a:srcRect l="25125" t="24206" r="20735" b="18269"/>
          <a:stretch/>
        </p:blipFill>
        <p:spPr>
          <a:xfrm>
            <a:off x="5489539" y="2992813"/>
            <a:ext cx="998572" cy="10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6150" y="-2195914"/>
            <a:ext cx="3423101" cy="349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1176" y="1341325"/>
            <a:ext cx="2145649" cy="32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405;p43"/>
          <p:cNvGrpSpPr/>
          <p:nvPr/>
        </p:nvGrpSpPr>
        <p:grpSpPr>
          <a:xfrm>
            <a:off x="4047700" y="3640545"/>
            <a:ext cx="961970" cy="1380586"/>
            <a:chOff x="7733041" y="-430089"/>
            <a:chExt cx="961970" cy="1380586"/>
          </a:xfrm>
        </p:grpSpPr>
        <p:pic>
          <p:nvPicPr>
            <p:cNvPr id="9" name="Google Shape;406;p43"/>
            <p:cNvPicPr preferRelativeResize="0"/>
            <p:nvPr/>
          </p:nvPicPr>
          <p:blipFill rotWithShape="1">
            <a:blip r:embed="rId7">
              <a:alphaModFix/>
            </a:blip>
            <a:srcRect l="22156" t="22665" r="45973" b="48662"/>
            <a:stretch/>
          </p:blipFill>
          <p:spPr>
            <a:xfrm>
              <a:off x="7733041" y="78700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407;p43"/>
            <p:cNvPicPr preferRelativeResize="0"/>
            <p:nvPr/>
          </p:nvPicPr>
          <p:blipFill rotWithShape="1">
            <a:blip r:embed="rId7">
              <a:alphaModFix/>
            </a:blip>
            <a:srcRect l="22156" t="22665" r="45973" b="48662"/>
            <a:stretch/>
          </p:blipFill>
          <p:spPr>
            <a:xfrm flipH="1">
              <a:off x="8230214" y="-430089"/>
              <a:ext cx="464774" cy="42120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31959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2"/>
          <p:cNvSpPr txBox="1">
            <a:spLocks noGrp="1"/>
          </p:cNvSpPr>
          <p:nvPr>
            <p:ph type="title"/>
          </p:nvPr>
        </p:nvSpPr>
        <p:spPr>
          <a:xfrm>
            <a:off x="753866" y="2869515"/>
            <a:ext cx="3597900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dirty="0" smtClean="0"/>
              <a:t>Contrôle </a:t>
            </a:r>
            <a:r>
              <a:rPr lang="fr-FR" dirty="0"/>
              <a:t>d'accès et détection de sons et vibrations</a:t>
            </a:r>
            <a:endParaRPr dirty="0"/>
          </a:p>
        </p:txBody>
      </p:sp>
      <p:sp>
        <p:nvSpPr>
          <p:cNvPr id="514" name="Google Shape;514;p52"/>
          <p:cNvSpPr/>
          <p:nvPr/>
        </p:nvSpPr>
        <p:spPr>
          <a:xfrm>
            <a:off x="5271579" y="1298347"/>
            <a:ext cx="1664618" cy="2607660"/>
          </a:xfrm>
          <a:custGeom>
            <a:avLst/>
            <a:gdLst/>
            <a:ahLst/>
            <a:cxnLst/>
            <a:rect l="l" t="t" r="r" b="b"/>
            <a:pathLst>
              <a:path w="84552" h="161331" extrusionOk="0">
                <a:moveTo>
                  <a:pt x="1" y="1"/>
                </a:moveTo>
                <a:lnTo>
                  <a:pt x="1" y="161331"/>
                </a:lnTo>
                <a:lnTo>
                  <a:pt x="84551" y="161331"/>
                </a:lnTo>
                <a:lnTo>
                  <a:pt x="84551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5" name="Google Shape;515;p52"/>
          <p:cNvGrpSpPr/>
          <p:nvPr/>
        </p:nvGrpSpPr>
        <p:grpSpPr>
          <a:xfrm>
            <a:off x="5186401" y="1166629"/>
            <a:ext cx="1834973" cy="2990522"/>
            <a:chOff x="5186401" y="494525"/>
            <a:chExt cx="1834973" cy="3724678"/>
          </a:xfrm>
        </p:grpSpPr>
        <p:sp>
          <p:nvSpPr>
            <p:cNvPr id="516" name="Google Shape;516;p52"/>
            <p:cNvSpPr/>
            <p:nvPr/>
          </p:nvSpPr>
          <p:spPr>
            <a:xfrm>
              <a:off x="5186401" y="494525"/>
              <a:ext cx="1834973" cy="3724678"/>
            </a:xfrm>
            <a:custGeom>
              <a:avLst/>
              <a:gdLst/>
              <a:ahLst/>
              <a:cxnLst/>
              <a:rect l="l" t="t" r="r" b="b"/>
              <a:pathLst>
                <a:path w="93205" h="189190" extrusionOk="0">
                  <a:moveTo>
                    <a:pt x="2870" y="0"/>
                  </a:moveTo>
                  <a:cubicBezTo>
                    <a:pt x="1280" y="0"/>
                    <a:pt x="0" y="1280"/>
                    <a:pt x="0" y="2914"/>
                  </a:cubicBezTo>
                  <a:lnTo>
                    <a:pt x="0" y="186320"/>
                  </a:lnTo>
                  <a:cubicBezTo>
                    <a:pt x="0" y="187909"/>
                    <a:pt x="1280" y="189190"/>
                    <a:pt x="2870" y="189190"/>
                  </a:cubicBezTo>
                  <a:lnTo>
                    <a:pt x="90334" y="189190"/>
                  </a:lnTo>
                  <a:cubicBezTo>
                    <a:pt x="91924" y="189190"/>
                    <a:pt x="93204" y="187909"/>
                    <a:pt x="93204" y="186320"/>
                  </a:cubicBezTo>
                  <a:lnTo>
                    <a:pt x="93204" y="2914"/>
                  </a:lnTo>
                  <a:cubicBezTo>
                    <a:pt x="93204" y="1280"/>
                    <a:pt x="91924" y="0"/>
                    <a:pt x="9033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52"/>
            <p:cNvSpPr/>
            <p:nvPr/>
          </p:nvSpPr>
          <p:spPr>
            <a:xfrm>
              <a:off x="5890455" y="3969678"/>
              <a:ext cx="458108" cy="154724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467" y="1583267"/>
            <a:ext cx="1750992" cy="1972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1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xfrm>
            <a:off x="720000" y="2302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Présentation de l'organigramme du fonctionnement du </a:t>
            </a:r>
            <a:r>
              <a:rPr lang="fr-FR" sz="2400" dirty="0" smtClean="0"/>
              <a:t>module RFID.</a:t>
            </a:r>
            <a:endParaRPr sz="2400" dirty="0"/>
          </a:p>
        </p:txBody>
      </p:sp>
      <p:pic>
        <p:nvPicPr>
          <p:cNvPr id="337" name="Google Shape;337;p37"/>
          <p:cNvPicPr preferRelativeResize="0"/>
          <p:nvPr/>
        </p:nvPicPr>
        <p:blipFill rotWithShape="1">
          <a:blip r:embed="rId3">
            <a:alphaModFix/>
          </a:blip>
          <a:srcRect t="32854"/>
          <a:stretch/>
        </p:blipFill>
        <p:spPr>
          <a:xfrm flipH="1">
            <a:off x="7920751" y="4381075"/>
            <a:ext cx="1223250" cy="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7"/>
          <p:cNvPicPr preferRelativeResize="0"/>
          <p:nvPr/>
        </p:nvPicPr>
        <p:blipFill rotWithShape="1">
          <a:blip r:embed="rId4">
            <a:alphaModFix/>
          </a:blip>
          <a:srcRect l="22156" t="22665" r="45973" b="48662"/>
          <a:stretch/>
        </p:blipFill>
        <p:spPr>
          <a:xfrm flipH="1">
            <a:off x="8127202" y="748986"/>
            <a:ext cx="464774" cy="42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Image 6" descr="Une image contenant texte, capture d’écran, Police, logo&#10;&#10;Le contenu généré par l’IA peut être incorrect.">
            <a:extLst>
              <a:ext uri="{FF2B5EF4-FFF2-40B4-BE49-F238E27FC236}">
                <a16:creationId xmlns:lc="http://schemas.openxmlformats.org/drawingml/2006/lockedCanvas" xmlns:a16="http://schemas.microsoft.com/office/drawing/2014/main" xmlns="" id="{F7D18A81-CB33-E7A7-0B63-9491FCCF99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73414" y="791442"/>
            <a:ext cx="2380520" cy="4070778"/>
          </a:xfrm>
          <a:prstGeom prst="rect">
            <a:avLst/>
          </a:prstGeom>
        </p:spPr>
      </p:pic>
      <p:pic>
        <p:nvPicPr>
          <p:cNvPr id="8" name="Image 7" descr="Une image contenant texte, capture d’écran, Police, conception&#10;&#10;Le contenu généré par l’IA peut être incorrect.">
            <a:extLst>
              <a:ext uri="{FF2B5EF4-FFF2-40B4-BE49-F238E27FC236}">
                <a16:creationId xmlns:lc="http://schemas.openxmlformats.org/drawingml/2006/lockedCanvas" xmlns:a16="http://schemas.microsoft.com/office/drawing/2014/main" xmlns="" id="{30372B38-BE33-C9DD-84B6-48A3159C57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2814" y="825188"/>
            <a:ext cx="2490851" cy="4062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8480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Interface Graphique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2039" y="1008676"/>
            <a:ext cx="6118762" cy="397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59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713225" y="2563425"/>
            <a:ext cx="46854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Module </a:t>
            </a:r>
            <a:r>
              <a:rPr lang="fr-FR" dirty="0"/>
              <a:t>Atmosphérique</a:t>
            </a:r>
            <a:endParaRPr lang="fr-FR" dirty="0"/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 idx="3"/>
          </p:nvPr>
        </p:nvSpPr>
        <p:spPr>
          <a:xfrm>
            <a:off x="829375" y="1666125"/>
            <a:ext cx="16176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04.</a:t>
            </a:r>
            <a:endParaRPr dirty="0"/>
          </a:p>
        </p:txBody>
      </p:sp>
      <p:pic>
        <p:nvPicPr>
          <p:cNvPr id="326" name="Google Shape;326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230" t="5574" r="17230" b="9196"/>
          <a:stretch/>
        </p:blipFill>
        <p:spPr>
          <a:xfrm>
            <a:off x="5615563" y="53975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</p:spPr>
      </p:pic>
      <p:pic>
        <p:nvPicPr>
          <p:cNvPr id="327" name="Google Shape;327;p36"/>
          <p:cNvPicPr preferRelativeResize="0"/>
          <p:nvPr/>
        </p:nvPicPr>
        <p:blipFill rotWithShape="1">
          <a:blip r:embed="rId4">
            <a:alphaModFix/>
          </a:blip>
          <a:srcRect l="25125" t="24206" r="20735" b="18269"/>
          <a:stretch/>
        </p:blipFill>
        <p:spPr>
          <a:xfrm>
            <a:off x="5489539" y="2992813"/>
            <a:ext cx="998572" cy="10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6150" y="-2195914"/>
            <a:ext cx="3423101" cy="349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1176" y="1341325"/>
            <a:ext cx="2145649" cy="32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405;p43"/>
          <p:cNvGrpSpPr/>
          <p:nvPr/>
        </p:nvGrpSpPr>
        <p:grpSpPr>
          <a:xfrm>
            <a:off x="4391023" y="3640546"/>
            <a:ext cx="961970" cy="1380586"/>
            <a:chOff x="7733041" y="-430089"/>
            <a:chExt cx="961970" cy="1380586"/>
          </a:xfrm>
        </p:grpSpPr>
        <p:pic>
          <p:nvPicPr>
            <p:cNvPr id="9" name="Google Shape;406;p43"/>
            <p:cNvPicPr preferRelativeResize="0"/>
            <p:nvPr/>
          </p:nvPicPr>
          <p:blipFill rotWithShape="1">
            <a:blip r:embed="rId7">
              <a:alphaModFix/>
            </a:blip>
            <a:srcRect l="22156" t="22665" r="45973" b="48662"/>
            <a:stretch/>
          </p:blipFill>
          <p:spPr>
            <a:xfrm>
              <a:off x="7733041" y="78700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407;p43"/>
            <p:cNvPicPr preferRelativeResize="0"/>
            <p:nvPr/>
          </p:nvPicPr>
          <p:blipFill rotWithShape="1">
            <a:blip r:embed="rId7">
              <a:alphaModFix/>
            </a:blip>
            <a:srcRect l="22156" t="22665" r="45973" b="48662"/>
            <a:stretch/>
          </p:blipFill>
          <p:spPr>
            <a:xfrm flipH="1">
              <a:off x="8230214" y="-430089"/>
              <a:ext cx="464774" cy="42120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798792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oogle Shape;487;p50"/>
          <p:cNvGrpSpPr/>
          <p:nvPr/>
        </p:nvGrpSpPr>
        <p:grpSpPr>
          <a:xfrm>
            <a:off x="770270" y="1416184"/>
            <a:ext cx="3432984" cy="2715549"/>
            <a:chOff x="331763" y="414153"/>
            <a:chExt cx="6903246" cy="5019697"/>
          </a:xfrm>
        </p:grpSpPr>
        <p:sp>
          <p:nvSpPr>
            <p:cNvPr id="14" name="Google Shape;488;p50"/>
            <p:cNvSpPr/>
            <p:nvPr/>
          </p:nvSpPr>
          <p:spPr>
            <a:xfrm>
              <a:off x="2953125" y="4725150"/>
              <a:ext cx="1660725" cy="708700"/>
            </a:xfrm>
            <a:custGeom>
              <a:avLst/>
              <a:gdLst/>
              <a:ahLst/>
              <a:cxnLst/>
              <a:rect l="l" t="t" r="r" b="b"/>
              <a:pathLst>
                <a:path w="66429" h="28348" extrusionOk="0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489;p50"/>
            <p:cNvSpPr/>
            <p:nvPr/>
          </p:nvSpPr>
          <p:spPr>
            <a:xfrm>
              <a:off x="331763" y="414153"/>
              <a:ext cx="6903246" cy="4353879"/>
            </a:xfrm>
            <a:custGeom>
              <a:avLst/>
              <a:gdLst/>
              <a:ahLst/>
              <a:cxnLst/>
              <a:rect l="l" t="t" r="r" b="b"/>
              <a:pathLst>
                <a:path w="248162" h="181204" extrusionOk="0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490;p50"/>
            <p:cNvSpPr/>
            <p:nvPr/>
          </p:nvSpPr>
          <p:spPr>
            <a:xfrm>
              <a:off x="547300" y="600323"/>
              <a:ext cx="6472159" cy="3981525"/>
            </a:xfrm>
            <a:custGeom>
              <a:avLst/>
              <a:gdLst/>
              <a:ahLst/>
              <a:cxnLst/>
              <a:rect l="l" t="t" r="r" b="b"/>
              <a:pathLst>
                <a:path w="232665" h="165707" extrusionOk="0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491;p50"/>
            <p:cNvSpPr/>
            <p:nvPr/>
          </p:nvSpPr>
          <p:spPr>
            <a:xfrm>
              <a:off x="2772650" y="5206975"/>
              <a:ext cx="2020025" cy="226875"/>
            </a:xfrm>
            <a:custGeom>
              <a:avLst/>
              <a:gdLst/>
              <a:ahLst/>
              <a:cxnLst/>
              <a:rect l="l" t="t" r="r" b="b"/>
              <a:pathLst>
                <a:path w="80801" h="9075" extrusionOk="0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4" name="Google Shape;50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550" y="-2294439"/>
            <a:ext cx="3423101" cy="3494678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512;p52"/>
          <p:cNvSpPr txBox="1">
            <a:spLocks noGrp="1"/>
          </p:cNvSpPr>
          <p:nvPr>
            <p:ph type="title"/>
          </p:nvPr>
        </p:nvSpPr>
        <p:spPr>
          <a:xfrm>
            <a:off x="4470753" y="2750968"/>
            <a:ext cx="3597900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dirty="0"/>
              <a:t>Surveiller l’environnement et déclencher une alerte si un seuil critique est atteint</a:t>
            </a:r>
            <a:endParaRPr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33" y="1517233"/>
            <a:ext cx="2987500" cy="208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174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3" name="Google Shape;313;p35"/>
          <p:cNvCxnSpPr/>
          <p:nvPr/>
        </p:nvCxnSpPr>
        <p:spPr>
          <a:xfrm>
            <a:off x="1925615" y="472105"/>
            <a:ext cx="0" cy="5583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none" w="med" len="med"/>
          </a:ln>
        </p:spPr>
      </p:cxnSp>
      <p:sp>
        <p:nvSpPr>
          <p:cNvPr id="314" name="Google Shape;314;p35"/>
          <p:cNvSpPr txBox="1">
            <a:spLocks noGrp="1"/>
          </p:cNvSpPr>
          <p:nvPr>
            <p:ph type="title"/>
          </p:nvPr>
        </p:nvSpPr>
        <p:spPr>
          <a:xfrm flipH="1">
            <a:off x="2969849" y="1958549"/>
            <a:ext cx="6356878" cy="143452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/>
            <a:r>
              <a:rPr lang="fr-FR" sz="3600" dirty="0"/>
              <a:t>Concevoir un système intelligent de </a:t>
            </a:r>
            <a:r>
              <a:rPr lang="fr-FR" sz="3600" dirty="0" smtClean="0"/>
              <a:t>surveillance</a:t>
            </a:r>
            <a:br>
              <a:rPr lang="fr-FR" sz="3600" dirty="0" smtClean="0"/>
            </a:br>
            <a:r>
              <a:rPr lang="fr-FR" sz="3600" dirty="0" smtClean="0"/>
              <a:t> </a:t>
            </a:r>
            <a:r>
              <a:rPr lang="fr-FR" sz="3600" dirty="0"/>
              <a:t>et de notification en temps réel</a:t>
            </a:r>
          </a:p>
        </p:txBody>
      </p:sp>
      <p:pic>
        <p:nvPicPr>
          <p:cNvPr id="317" name="Google Shape;317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901" y="1103350"/>
            <a:ext cx="2145649" cy="324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p35"/>
          <p:cNvPicPr preferRelativeResize="0"/>
          <p:nvPr/>
        </p:nvPicPr>
        <p:blipFill rotWithShape="1">
          <a:blip r:embed="rId4">
            <a:alphaModFix/>
          </a:blip>
          <a:srcRect l="24025" t="34175" r="24025" b="19047"/>
          <a:stretch/>
        </p:blipFill>
        <p:spPr>
          <a:xfrm>
            <a:off x="2453757" y="3450950"/>
            <a:ext cx="1032184" cy="935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9" name="Google Shape;319;p35"/>
          <p:cNvPicPr preferRelativeResize="0"/>
          <p:nvPr/>
        </p:nvPicPr>
        <p:blipFill rotWithShape="1">
          <a:blip r:embed="rId5">
            <a:alphaModFix/>
          </a:blip>
          <a:srcRect t="32854"/>
          <a:stretch/>
        </p:blipFill>
        <p:spPr>
          <a:xfrm flipH="1">
            <a:off x="7920751" y="4381075"/>
            <a:ext cx="1223250" cy="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Espace réservé pour une image  1"/>
          <p:cNvPicPr>
            <a:picLocks noGrp="1" noChangeAspect="1"/>
          </p:cNvPicPr>
          <p:nvPr>
            <p:ph type="pic" idx="2"/>
          </p:nvPr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531" r="17531"/>
          <a:stretch>
            <a:fillRect/>
          </a:stretch>
        </p:blipFill>
        <p:spPr/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xfrm>
            <a:off x="720000" y="2302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Présentation de l'organigramme du fonctionnement du </a:t>
            </a:r>
            <a:r>
              <a:rPr lang="fr-FR" sz="2400" dirty="0" smtClean="0"/>
              <a:t>module </a:t>
            </a:r>
            <a:r>
              <a:rPr lang="fr-FR" sz="2400" dirty="0"/>
              <a:t>Gaz, Température, Fumée</a:t>
            </a:r>
            <a:r>
              <a:rPr lang="fr-FR" sz="2400" dirty="0" smtClean="0"/>
              <a:t>.</a:t>
            </a:r>
            <a:endParaRPr sz="2400" dirty="0"/>
          </a:p>
        </p:txBody>
      </p:sp>
      <p:pic>
        <p:nvPicPr>
          <p:cNvPr id="337" name="Google Shape;337;p37"/>
          <p:cNvPicPr preferRelativeResize="0"/>
          <p:nvPr/>
        </p:nvPicPr>
        <p:blipFill rotWithShape="1">
          <a:blip r:embed="rId3">
            <a:alphaModFix/>
          </a:blip>
          <a:srcRect t="32854"/>
          <a:stretch/>
        </p:blipFill>
        <p:spPr>
          <a:xfrm flipH="1">
            <a:off x="7920751" y="4381075"/>
            <a:ext cx="1223250" cy="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7"/>
          <p:cNvPicPr preferRelativeResize="0"/>
          <p:nvPr/>
        </p:nvPicPr>
        <p:blipFill rotWithShape="1">
          <a:blip r:embed="rId4">
            <a:alphaModFix/>
          </a:blip>
          <a:srcRect l="22156" t="22665" r="45973" b="48662"/>
          <a:stretch/>
        </p:blipFill>
        <p:spPr>
          <a:xfrm flipH="1">
            <a:off x="8127202" y="748986"/>
            <a:ext cx="464774" cy="42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Imag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0325" y="1062568"/>
            <a:ext cx="2276507" cy="3712634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3571" y="1044257"/>
            <a:ext cx="2265180" cy="3579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Interface Graphique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4372" y="1050134"/>
            <a:ext cx="6067961" cy="3940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533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713225" y="2563425"/>
            <a:ext cx="46854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Module de Notification</a:t>
            </a:r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 idx="3"/>
          </p:nvPr>
        </p:nvSpPr>
        <p:spPr>
          <a:xfrm>
            <a:off x="829375" y="1666125"/>
            <a:ext cx="16176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05.</a:t>
            </a:r>
            <a:endParaRPr dirty="0"/>
          </a:p>
        </p:txBody>
      </p:sp>
      <p:pic>
        <p:nvPicPr>
          <p:cNvPr id="326" name="Google Shape;326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230" t="5574" r="17230" b="9196"/>
          <a:stretch/>
        </p:blipFill>
        <p:spPr>
          <a:xfrm>
            <a:off x="5615563" y="53975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</p:spPr>
      </p:pic>
      <p:pic>
        <p:nvPicPr>
          <p:cNvPr id="327" name="Google Shape;327;p36"/>
          <p:cNvPicPr preferRelativeResize="0"/>
          <p:nvPr/>
        </p:nvPicPr>
        <p:blipFill rotWithShape="1">
          <a:blip r:embed="rId4">
            <a:alphaModFix/>
          </a:blip>
          <a:srcRect l="25125" t="24206" r="20735" b="18269"/>
          <a:stretch/>
        </p:blipFill>
        <p:spPr>
          <a:xfrm>
            <a:off x="5489539" y="2992813"/>
            <a:ext cx="998572" cy="10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6150" y="-2195914"/>
            <a:ext cx="3423101" cy="349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1176" y="1341325"/>
            <a:ext cx="2145649" cy="32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405;p43"/>
          <p:cNvGrpSpPr/>
          <p:nvPr/>
        </p:nvGrpSpPr>
        <p:grpSpPr>
          <a:xfrm>
            <a:off x="4047700" y="3640545"/>
            <a:ext cx="961970" cy="1380586"/>
            <a:chOff x="7733041" y="-430089"/>
            <a:chExt cx="961970" cy="1380586"/>
          </a:xfrm>
        </p:grpSpPr>
        <p:pic>
          <p:nvPicPr>
            <p:cNvPr id="9" name="Google Shape;406;p43"/>
            <p:cNvPicPr preferRelativeResize="0"/>
            <p:nvPr/>
          </p:nvPicPr>
          <p:blipFill rotWithShape="1">
            <a:blip r:embed="rId7">
              <a:alphaModFix/>
            </a:blip>
            <a:srcRect l="22156" t="22665" r="45973" b="48662"/>
            <a:stretch/>
          </p:blipFill>
          <p:spPr>
            <a:xfrm>
              <a:off x="7733041" y="78700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407;p43"/>
            <p:cNvPicPr preferRelativeResize="0"/>
            <p:nvPr/>
          </p:nvPicPr>
          <p:blipFill rotWithShape="1">
            <a:blip r:embed="rId7">
              <a:alphaModFix/>
            </a:blip>
            <a:srcRect l="22156" t="22665" r="45973" b="48662"/>
            <a:stretch/>
          </p:blipFill>
          <p:spPr>
            <a:xfrm flipH="1">
              <a:off x="8230214" y="-430089"/>
              <a:ext cx="464774" cy="421202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386160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oogle Shape;499;p51"/>
          <p:cNvGrpSpPr/>
          <p:nvPr/>
        </p:nvGrpSpPr>
        <p:grpSpPr>
          <a:xfrm>
            <a:off x="5080515" y="1415140"/>
            <a:ext cx="2294799" cy="2291845"/>
            <a:chOff x="1348751" y="735560"/>
            <a:chExt cx="2697276" cy="3672287"/>
          </a:xfrm>
        </p:grpSpPr>
        <p:grpSp>
          <p:nvGrpSpPr>
            <p:cNvPr id="15" name="Google Shape;500;p51"/>
            <p:cNvGrpSpPr/>
            <p:nvPr/>
          </p:nvGrpSpPr>
          <p:grpSpPr>
            <a:xfrm>
              <a:off x="1348751" y="735560"/>
              <a:ext cx="2697276" cy="3672287"/>
              <a:chOff x="1655550" y="790900"/>
              <a:chExt cx="2510262" cy="3417671"/>
            </a:xfrm>
          </p:grpSpPr>
          <p:sp>
            <p:nvSpPr>
              <p:cNvPr id="17" name="Google Shape;501;p51"/>
              <p:cNvSpPr/>
              <p:nvPr/>
            </p:nvSpPr>
            <p:spPr>
              <a:xfrm>
                <a:off x="1655550" y="790900"/>
                <a:ext cx="2510262" cy="3417671"/>
              </a:xfrm>
              <a:custGeom>
                <a:avLst/>
                <a:gdLst/>
                <a:ahLst/>
                <a:cxnLst/>
                <a:rect l="l" t="t" r="r" b="b"/>
                <a:pathLst>
                  <a:path w="143096" h="190426" extrusionOk="0">
                    <a:moveTo>
                      <a:pt x="2914" y="0"/>
                    </a:moveTo>
                    <a:cubicBezTo>
                      <a:pt x="1280" y="0"/>
                      <a:pt x="0" y="1281"/>
                      <a:pt x="0" y="2914"/>
                    </a:cubicBezTo>
                    <a:lnTo>
                      <a:pt x="0" y="187512"/>
                    </a:lnTo>
                    <a:cubicBezTo>
                      <a:pt x="0" y="189101"/>
                      <a:pt x="1280" y="190426"/>
                      <a:pt x="2914" y="190426"/>
                    </a:cubicBezTo>
                    <a:lnTo>
                      <a:pt x="140182" y="190426"/>
                    </a:lnTo>
                    <a:cubicBezTo>
                      <a:pt x="141771" y="190426"/>
                      <a:pt x="143096" y="189101"/>
                      <a:pt x="143096" y="187512"/>
                    </a:cubicBezTo>
                    <a:lnTo>
                      <a:pt x="143096" y="2914"/>
                    </a:lnTo>
                    <a:cubicBezTo>
                      <a:pt x="143096" y="1281"/>
                      <a:pt x="141771" y="0"/>
                      <a:pt x="1401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" name="Google Shape;502;p51"/>
              <p:cNvSpPr/>
              <p:nvPr/>
            </p:nvSpPr>
            <p:spPr>
              <a:xfrm>
                <a:off x="1735300" y="886765"/>
                <a:ext cx="2350730" cy="3115776"/>
              </a:xfrm>
              <a:custGeom>
                <a:avLst/>
                <a:gdLst/>
                <a:ahLst/>
                <a:cxnLst/>
                <a:rect l="l" t="t" r="r" b="b"/>
                <a:pathLst>
                  <a:path w="134002" h="173605" extrusionOk="0">
                    <a:moveTo>
                      <a:pt x="1" y="1"/>
                    </a:moveTo>
                    <a:lnTo>
                      <a:pt x="1" y="53821"/>
                    </a:lnTo>
                    <a:lnTo>
                      <a:pt x="1" y="127599"/>
                    </a:lnTo>
                    <a:lnTo>
                      <a:pt x="1" y="173605"/>
                    </a:lnTo>
                    <a:lnTo>
                      <a:pt x="134001" y="173605"/>
                    </a:lnTo>
                    <a:lnTo>
                      <a:pt x="134001" y="34615"/>
                    </a:lnTo>
                    <a:lnTo>
                      <a:pt x="1340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6" name="Google Shape;503;p51"/>
            <p:cNvSpPr/>
            <p:nvPr/>
          </p:nvSpPr>
          <p:spPr>
            <a:xfrm>
              <a:off x="2469950" y="4253120"/>
              <a:ext cx="458108" cy="87647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86" name="Google Shape;486;p50"/>
          <p:cNvPicPr preferRelativeResize="0"/>
          <p:nvPr/>
        </p:nvPicPr>
        <p:blipFill rotWithShape="1">
          <a:blip r:embed="rId3">
            <a:alphaModFix/>
          </a:blip>
          <a:srcRect l="25125" t="24206" r="20735" b="18269"/>
          <a:stretch/>
        </p:blipFill>
        <p:spPr>
          <a:xfrm>
            <a:off x="7823839" y="725588"/>
            <a:ext cx="998572" cy="1068252"/>
          </a:xfrm>
          <a:prstGeom prst="rect">
            <a:avLst/>
          </a:prstGeom>
          <a:noFill/>
          <a:ln>
            <a:noFill/>
          </a:ln>
        </p:spPr>
      </p:pic>
      <p:sp>
        <p:nvSpPr>
          <p:cNvPr id="493" name="Google Shape;493;p50"/>
          <p:cNvSpPr txBox="1">
            <a:spLocks noGrp="1"/>
          </p:cNvSpPr>
          <p:nvPr>
            <p:ph type="title"/>
          </p:nvPr>
        </p:nvSpPr>
        <p:spPr>
          <a:xfrm>
            <a:off x="753866" y="2593143"/>
            <a:ext cx="3597900" cy="667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dirty="0"/>
              <a:t>Envoyer une notification par e-mail en cas d’alerte sur l’un des modules</a:t>
            </a:r>
            <a:endParaRPr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4953" y="1504826"/>
            <a:ext cx="2148960" cy="1941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49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xfrm>
            <a:off x="720000" y="2302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fr-FR" sz="2400" dirty="0"/>
              <a:t>Présentation de l'</a:t>
            </a:r>
            <a:r>
              <a:rPr lang="fr-FR" sz="2400" dirty="0" err="1"/>
              <a:t>organigramm</a:t>
            </a:r>
            <a:r>
              <a:rPr lang="fr-FR" sz="2400" dirty="0"/>
              <a:t> e de l'envoi de notifications par e-mail en cas d’alerte.</a:t>
            </a:r>
            <a:br>
              <a:rPr lang="fr-FR" sz="2400" dirty="0"/>
            </a:br>
            <a:r>
              <a:rPr lang="fr-FR" sz="2400" dirty="0" smtClean="0"/>
              <a:t>.</a:t>
            </a:r>
            <a:endParaRPr sz="2400" dirty="0"/>
          </a:p>
        </p:txBody>
      </p:sp>
      <p:pic>
        <p:nvPicPr>
          <p:cNvPr id="337" name="Google Shape;337;p37"/>
          <p:cNvPicPr preferRelativeResize="0"/>
          <p:nvPr/>
        </p:nvPicPr>
        <p:blipFill rotWithShape="1">
          <a:blip r:embed="rId3">
            <a:alphaModFix/>
          </a:blip>
          <a:srcRect t="32854"/>
          <a:stretch/>
        </p:blipFill>
        <p:spPr>
          <a:xfrm flipH="1">
            <a:off x="7920751" y="4381075"/>
            <a:ext cx="1223250" cy="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7"/>
          <p:cNvPicPr preferRelativeResize="0"/>
          <p:nvPr/>
        </p:nvPicPr>
        <p:blipFill rotWithShape="1">
          <a:blip r:embed="rId4">
            <a:alphaModFix/>
          </a:blip>
          <a:srcRect l="22156" t="22665" r="45973" b="48662"/>
          <a:stretch/>
        </p:blipFill>
        <p:spPr>
          <a:xfrm flipH="1">
            <a:off x="8127202" y="748986"/>
            <a:ext cx="464774" cy="42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75609" y="803207"/>
            <a:ext cx="2210791" cy="410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570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Interface Graphique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772" y="1033638"/>
            <a:ext cx="6093361" cy="3957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52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Espace réservé pour une image  3"/>
          <p:cNvPicPr>
            <a:picLocks noGrp="1" noChangeAspect="1"/>
          </p:cNvPicPr>
          <p:nvPr>
            <p:ph type="pic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96" b="6696"/>
          <a:stretch>
            <a:fillRect/>
          </a:stretch>
        </p:blipFill>
        <p:spPr/>
      </p:pic>
      <p:sp>
        <p:nvSpPr>
          <p:cNvPr id="424" name="Google Shape;424;p45"/>
          <p:cNvSpPr txBox="1">
            <a:spLocks noGrp="1"/>
          </p:cNvSpPr>
          <p:nvPr>
            <p:ph type="title"/>
          </p:nvPr>
        </p:nvSpPr>
        <p:spPr>
          <a:xfrm>
            <a:off x="713225" y="3939875"/>
            <a:ext cx="7717500" cy="66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Vidéo Démonstration – Interface Finale</a:t>
            </a:r>
            <a:endParaRPr dirty="0"/>
          </a:p>
        </p:txBody>
      </p:sp>
      <p:pic>
        <p:nvPicPr>
          <p:cNvPr id="425" name="Google Shape;425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2130775" y="-2195914"/>
            <a:ext cx="3423101" cy="349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26" name="Google Shape;426;p45"/>
          <p:cNvPicPr preferRelativeResize="0"/>
          <p:nvPr/>
        </p:nvPicPr>
        <p:blipFill rotWithShape="1">
          <a:blip r:embed="rId5">
            <a:alphaModFix/>
          </a:blip>
          <a:srcRect t="32854"/>
          <a:stretch/>
        </p:blipFill>
        <p:spPr>
          <a:xfrm flipH="1">
            <a:off x="7920750" y="118550"/>
            <a:ext cx="1223250" cy="42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27" name="Google Shape;427;p45"/>
          <p:cNvGrpSpPr/>
          <p:nvPr/>
        </p:nvGrpSpPr>
        <p:grpSpPr>
          <a:xfrm>
            <a:off x="-305784" y="4477761"/>
            <a:ext cx="1483785" cy="997886"/>
            <a:chOff x="7347766" y="-323064"/>
            <a:chExt cx="1483785" cy="997886"/>
          </a:xfrm>
        </p:grpSpPr>
        <p:pic>
          <p:nvPicPr>
            <p:cNvPr id="428" name="Google Shape;428;p45"/>
            <p:cNvPicPr preferRelativeResize="0"/>
            <p:nvPr/>
          </p:nvPicPr>
          <p:blipFill rotWithShape="1">
            <a:blip r:embed="rId6">
              <a:alphaModFix/>
            </a:blip>
            <a:srcRect l="22156" t="22665" r="45973" b="48662"/>
            <a:stretch/>
          </p:blipFill>
          <p:spPr>
            <a:xfrm>
              <a:off x="7347766" y="-196975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29" name="Google Shape;429;p45"/>
            <p:cNvPicPr preferRelativeResize="0"/>
            <p:nvPr/>
          </p:nvPicPr>
          <p:blipFill rotWithShape="1">
            <a:blip r:embed="rId6">
              <a:alphaModFix/>
            </a:blip>
            <a:srcRect l="22156" t="22665" r="45973" b="48662"/>
            <a:stretch/>
          </p:blipFill>
          <p:spPr>
            <a:xfrm flipH="1">
              <a:off x="8366777" y="-323064"/>
              <a:ext cx="464774" cy="4212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pour une image  1"/>
          <p:cNvSpPr>
            <a:spLocks noGrp="1"/>
          </p:cNvSpPr>
          <p:nvPr>
            <p:ph type="pic" idx="2"/>
          </p:nvPr>
        </p:nvSpPr>
        <p:spPr/>
      </p:sp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Video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498234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p47"/>
          <p:cNvSpPr txBox="1">
            <a:spLocks noGrp="1"/>
          </p:cNvSpPr>
          <p:nvPr>
            <p:ph type="title"/>
          </p:nvPr>
        </p:nvSpPr>
        <p:spPr>
          <a:xfrm>
            <a:off x="817000" y="1603863"/>
            <a:ext cx="3522600" cy="1045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n-US" sz="2400" dirty="0" smtClean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>Merci </a:t>
            </a:r>
            <a: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  <a:t/>
            </a:r>
            <a:br>
              <a:rPr lang="en-US" sz="2400" dirty="0">
                <a:latin typeface="Open Sans SemiBold" panose="020B0706030804020204" pitchFamily="34" charset="0"/>
                <a:ea typeface="Open Sans SemiBold" panose="020B0706030804020204" pitchFamily="34" charset="0"/>
                <a:cs typeface="Open Sans SemiBold" panose="020B0706030804020204" pitchFamily="34" charset="0"/>
              </a:rPr>
            </a:br>
            <a:r>
              <a:rPr lang="en-US" sz="2400" dirty="0"/>
              <a:t>Pour votre attention </a:t>
            </a:r>
            <a:endParaRPr sz="2400" dirty="0"/>
          </a:p>
        </p:txBody>
      </p:sp>
      <p:pic>
        <p:nvPicPr>
          <p:cNvPr id="447" name="Google Shape;447;p47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1549" r="11557"/>
          <a:stretch/>
        </p:blipFill>
        <p:spPr>
          <a:xfrm>
            <a:off x="5615563" y="53975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</p:spPr>
      </p:pic>
      <p:pic>
        <p:nvPicPr>
          <p:cNvPr id="448" name="Google Shape;448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233225" y="-2195914"/>
            <a:ext cx="3423101" cy="349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449" name="Google Shape;449;p47"/>
          <p:cNvPicPr preferRelativeResize="0"/>
          <p:nvPr/>
        </p:nvPicPr>
        <p:blipFill rotWithShape="1">
          <a:blip r:embed="rId5">
            <a:alphaModFix/>
          </a:blip>
          <a:srcRect l="25125" t="24206" r="20735" b="18269"/>
          <a:stretch/>
        </p:blipFill>
        <p:spPr>
          <a:xfrm>
            <a:off x="5489539" y="2992813"/>
            <a:ext cx="998572" cy="10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450" name="Google Shape;450;p4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341876" y="1067875"/>
            <a:ext cx="2145649" cy="324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4"/>
          <p:cNvSpPr txBox="1">
            <a:spLocks noGrp="1"/>
          </p:cNvSpPr>
          <p:nvPr>
            <p:ph type="title"/>
          </p:nvPr>
        </p:nvSpPr>
        <p:spPr>
          <a:xfrm>
            <a:off x="720024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 smtClean="0"/>
              <a:t>Scénarios </a:t>
            </a:r>
            <a:r>
              <a:rPr lang="fr-FR" dirty="0"/>
              <a:t>du Système de Surveillance</a:t>
            </a:r>
            <a:endParaRPr dirty="0"/>
          </a:p>
        </p:txBody>
      </p:sp>
      <p:sp>
        <p:nvSpPr>
          <p:cNvPr id="296" name="Google Shape;296;p34"/>
          <p:cNvSpPr txBox="1">
            <a:spLocks noGrp="1"/>
          </p:cNvSpPr>
          <p:nvPr>
            <p:ph type="title" idx="2"/>
          </p:nvPr>
        </p:nvSpPr>
        <p:spPr>
          <a:xfrm>
            <a:off x="821850" y="1467375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01.</a:t>
            </a:r>
            <a:endParaRPr/>
          </a:p>
        </p:txBody>
      </p:sp>
      <p:sp>
        <p:nvSpPr>
          <p:cNvPr id="297" name="Google Shape;297;p34"/>
          <p:cNvSpPr txBox="1">
            <a:spLocks noGrp="1"/>
          </p:cNvSpPr>
          <p:nvPr>
            <p:ph type="subTitle" idx="1"/>
          </p:nvPr>
        </p:nvSpPr>
        <p:spPr>
          <a:xfrm>
            <a:off x="719975" y="1952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Module Caméra</a:t>
            </a:r>
            <a:endParaRPr dirty="0"/>
          </a:p>
        </p:txBody>
      </p:sp>
      <p:sp>
        <p:nvSpPr>
          <p:cNvPr id="298" name="Google Shape;298;p34"/>
          <p:cNvSpPr txBox="1">
            <a:spLocks noGrp="1"/>
          </p:cNvSpPr>
          <p:nvPr>
            <p:ph type="title" idx="4"/>
          </p:nvPr>
        </p:nvSpPr>
        <p:spPr>
          <a:xfrm>
            <a:off x="3514164" y="1467375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02.</a:t>
            </a:r>
            <a:endParaRPr/>
          </a:p>
        </p:txBody>
      </p:sp>
      <p:sp>
        <p:nvSpPr>
          <p:cNvPr id="299" name="Google Shape;299;p34"/>
          <p:cNvSpPr txBox="1">
            <a:spLocks noGrp="1"/>
          </p:cNvSpPr>
          <p:nvPr>
            <p:ph type="subTitle" idx="8"/>
          </p:nvPr>
        </p:nvSpPr>
        <p:spPr>
          <a:xfrm>
            <a:off x="3419250" y="1952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Module Détection de Chocs</a:t>
            </a:r>
            <a:endParaRPr dirty="0"/>
          </a:p>
        </p:txBody>
      </p:sp>
      <p:sp>
        <p:nvSpPr>
          <p:cNvPr id="300" name="Google Shape;300;p34"/>
          <p:cNvSpPr txBox="1">
            <a:spLocks noGrp="1"/>
          </p:cNvSpPr>
          <p:nvPr>
            <p:ph type="title" idx="6"/>
          </p:nvPr>
        </p:nvSpPr>
        <p:spPr>
          <a:xfrm>
            <a:off x="6206498" y="1467375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03.</a:t>
            </a:r>
            <a:endParaRPr/>
          </a:p>
        </p:txBody>
      </p:sp>
      <p:sp>
        <p:nvSpPr>
          <p:cNvPr id="301" name="Google Shape;301;p34"/>
          <p:cNvSpPr txBox="1">
            <a:spLocks noGrp="1"/>
          </p:cNvSpPr>
          <p:nvPr>
            <p:ph type="title" idx="7"/>
          </p:nvPr>
        </p:nvSpPr>
        <p:spPr>
          <a:xfrm>
            <a:off x="6206498" y="3140250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06.</a:t>
            </a:r>
            <a:endParaRPr/>
          </a:p>
        </p:txBody>
      </p:sp>
      <p:sp>
        <p:nvSpPr>
          <p:cNvPr id="302" name="Google Shape;302;p34"/>
          <p:cNvSpPr txBox="1">
            <a:spLocks noGrp="1"/>
          </p:cNvSpPr>
          <p:nvPr>
            <p:ph type="title" idx="5"/>
          </p:nvPr>
        </p:nvSpPr>
        <p:spPr>
          <a:xfrm>
            <a:off x="3514164" y="3140250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05.</a:t>
            </a:r>
            <a:endParaRPr/>
          </a:p>
        </p:txBody>
      </p:sp>
      <p:sp>
        <p:nvSpPr>
          <p:cNvPr id="303" name="Google Shape;303;p34"/>
          <p:cNvSpPr txBox="1">
            <a:spLocks noGrp="1"/>
          </p:cNvSpPr>
          <p:nvPr>
            <p:ph type="title" idx="3"/>
          </p:nvPr>
        </p:nvSpPr>
        <p:spPr>
          <a:xfrm>
            <a:off x="821850" y="3140250"/>
            <a:ext cx="734700" cy="484800"/>
          </a:xfrm>
          <a:prstGeom prst="rect">
            <a:avLst/>
          </a:prstGeom>
        </p:spPr>
        <p:txBody>
          <a:bodyPr spcFirstLastPara="1" wrap="square" lIns="91425" tIns="91425" rIns="91425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04.</a:t>
            </a:r>
            <a:endParaRPr/>
          </a:p>
        </p:txBody>
      </p:sp>
      <p:sp>
        <p:nvSpPr>
          <p:cNvPr id="304" name="Google Shape;304;p34"/>
          <p:cNvSpPr txBox="1">
            <a:spLocks noGrp="1"/>
          </p:cNvSpPr>
          <p:nvPr>
            <p:ph type="subTitle" idx="9"/>
          </p:nvPr>
        </p:nvSpPr>
        <p:spPr>
          <a:xfrm>
            <a:off x="6118524" y="1952187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 smtClean="0"/>
              <a:t>Module </a:t>
            </a:r>
            <a:r>
              <a:rPr lang="fr-FR" dirty="0"/>
              <a:t>de contrôle d'accès</a:t>
            </a:r>
            <a:endParaRPr dirty="0"/>
          </a:p>
        </p:txBody>
      </p:sp>
      <p:sp>
        <p:nvSpPr>
          <p:cNvPr id="305" name="Google Shape;305;p34"/>
          <p:cNvSpPr txBox="1">
            <a:spLocks noGrp="1"/>
          </p:cNvSpPr>
          <p:nvPr>
            <p:ph type="subTitle" idx="13"/>
          </p:nvPr>
        </p:nvSpPr>
        <p:spPr>
          <a:xfrm>
            <a:off x="719975" y="36250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Module </a:t>
            </a:r>
            <a:r>
              <a:rPr lang="fr-FR"/>
              <a:t>Capteurs </a:t>
            </a:r>
            <a:r>
              <a:rPr lang="fr-FR"/>
              <a:t>Atmosphérique</a:t>
            </a:r>
            <a:endParaRPr lang="fr-FR" dirty="0"/>
          </a:p>
        </p:txBody>
      </p:sp>
      <p:sp>
        <p:nvSpPr>
          <p:cNvPr id="306" name="Google Shape;306;p34"/>
          <p:cNvSpPr txBox="1">
            <a:spLocks noGrp="1"/>
          </p:cNvSpPr>
          <p:nvPr>
            <p:ph type="subTitle" idx="14"/>
          </p:nvPr>
        </p:nvSpPr>
        <p:spPr>
          <a:xfrm>
            <a:off x="3419250" y="36250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Module de Notification</a:t>
            </a:r>
            <a:endParaRPr dirty="0"/>
          </a:p>
        </p:txBody>
      </p:sp>
      <p:sp>
        <p:nvSpPr>
          <p:cNvPr id="307" name="Google Shape;307;p34"/>
          <p:cNvSpPr txBox="1">
            <a:spLocks noGrp="1"/>
          </p:cNvSpPr>
          <p:nvPr>
            <p:ph type="subTitle" idx="15"/>
          </p:nvPr>
        </p:nvSpPr>
        <p:spPr>
          <a:xfrm>
            <a:off x="6118524" y="36250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fr-FR" dirty="0"/>
              <a:t>Interface Finale</a:t>
            </a:r>
            <a:endParaRPr dirty="0"/>
          </a:p>
        </p:txBody>
      </p:sp>
      <p:pic>
        <p:nvPicPr>
          <p:cNvPr id="308" name="Google Shape;308;p34"/>
          <p:cNvPicPr preferRelativeResize="0"/>
          <p:nvPr/>
        </p:nvPicPr>
        <p:blipFill rotWithShape="1">
          <a:blip r:embed="rId3">
            <a:alphaModFix/>
          </a:blip>
          <a:srcRect l="22156" t="22665" r="45973" b="48662"/>
          <a:stretch/>
        </p:blipFill>
        <p:spPr>
          <a:xfrm flipH="1">
            <a:off x="8127202" y="748986"/>
            <a:ext cx="464774" cy="421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3"/>
          <p:cNvSpPr txBox="1">
            <a:spLocks noGrp="1"/>
          </p:cNvSpPr>
          <p:nvPr>
            <p:ph type="title"/>
          </p:nvPr>
        </p:nvSpPr>
        <p:spPr>
          <a:xfrm>
            <a:off x="52799" y="1668650"/>
            <a:ext cx="5873842" cy="180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/>
            <a:r>
              <a:rPr lang="fr-FR" dirty="0" smtClean="0"/>
              <a:t>        Tableau </a:t>
            </a:r>
            <a:r>
              <a:rPr lang="fr-FR" dirty="0"/>
              <a:t>de Bord </a:t>
            </a:r>
            <a:r>
              <a:rPr lang="fr-FR" dirty="0" smtClean="0"/>
              <a:t>Système </a:t>
            </a:r>
            <a:r>
              <a:rPr lang="fr-FR" dirty="0"/>
              <a:t>de Surveillance</a:t>
            </a:r>
            <a:endParaRPr dirty="0"/>
          </a:p>
        </p:txBody>
      </p:sp>
      <p:pic>
        <p:nvPicPr>
          <p:cNvPr id="403" name="Google Shape;403;p43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1527" r="11519"/>
          <a:stretch/>
        </p:blipFill>
        <p:spPr>
          <a:xfrm>
            <a:off x="5615563" y="53970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</p:spPr>
      </p:pic>
      <p:pic>
        <p:nvPicPr>
          <p:cNvPr id="404" name="Google Shape;404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flipH="1">
            <a:off x="3233225" y="-2195914"/>
            <a:ext cx="3423101" cy="34946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05" name="Google Shape;405;p43"/>
          <p:cNvGrpSpPr/>
          <p:nvPr/>
        </p:nvGrpSpPr>
        <p:grpSpPr>
          <a:xfrm>
            <a:off x="3852466" y="3386150"/>
            <a:ext cx="961970" cy="1380586"/>
            <a:chOff x="7733041" y="-430089"/>
            <a:chExt cx="961970" cy="1380586"/>
          </a:xfrm>
        </p:grpSpPr>
        <p:pic>
          <p:nvPicPr>
            <p:cNvPr id="406" name="Google Shape;406;p43"/>
            <p:cNvPicPr preferRelativeResize="0"/>
            <p:nvPr/>
          </p:nvPicPr>
          <p:blipFill rotWithShape="1">
            <a:blip r:embed="rId5">
              <a:alphaModFix/>
            </a:blip>
            <a:srcRect l="22156" t="22665" r="45973" b="48662"/>
            <a:stretch/>
          </p:blipFill>
          <p:spPr>
            <a:xfrm>
              <a:off x="7733041" y="78700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07" name="Google Shape;407;p43"/>
            <p:cNvPicPr preferRelativeResize="0"/>
            <p:nvPr/>
          </p:nvPicPr>
          <p:blipFill rotWithShape="1">
            <a:blip r:embed="rId5">
              <a:alphaModFix/>
            </a:blip>
            <a:srcRect l="22156" t="22665" r="45973" b="48662"/>
            <a:stretch/>
          </p:blipFill>
          <p:spPr>
            <a:xfrm flipH="1">
              <a:off x="8230214" y="-430089"/>
              <a:ext cx="464774" cy="42120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408" name="Google Shape;408;p43"/>
          <p:cNvPicPr preferRelativeResize="0"/>
          <p:nvPr/>
        </p:nvPicPr>
        <p:blipFill rotWithShape="1">
          <a:blip r:embed="rId6">
            <a:alphaModFix/>
          </a:blip>
          <a:srcRect l="8918" t="9128" r="59743" b="21029"/>
          <a:stretch/>
        </p:blipFill>
        <p:spPr>
          <a:xfrm flipH="1">
            <a:off x="7122923" y="181525"/>
            <a:ext cx="475798" cy="1068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09" name="Google Shape;409;p4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8341876" y="3631075"/>
            <a:ext cx="2145649" cy="3248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450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Tableau de Bord</a:t>
            </a:r>
            <a:endParaRPr dirty="0"/>
          </a:p>
        </p:txBody>
      </p:sp>
      <p:pic>
        <p:nvPicPr>
          <p:cNvPr id="356" name="Google Shape;356;p39"/>
          <p:cNvPicPr preferRelativeResize="0"/>
          <p:nvPr/>
        </p:nvPicPr>
        <p:blipFill rotWithShape="1">
          <a:blip r:embed="rId3">
            <a:alphaModFix/>
          </a:blip>
          <a:srcRect l="22156" t="22665" r="45973" b="48662"/>
          <a:stretch/>
        </p:blipFill>
        <p:spPr>
          <a:xfrm flipH="1">
            <a:off x="8127202" y="748986"/>
            <a:ext cx="464774" cy="42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572" y="1031890"/>
            <a:ext cx="5991762" cy="3891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8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6"/>
          <p:cNvSpPr txBox="1">
            <a:spLocks noGrp="1"/>
          </p:cNvSpPr>
          <p:nvPr>
            <p:ph type="title"/>
          </p:nvPr>
        </p:nvSpPr>
        <p:spPr>
          <a:xfrm>
            <a:off x="713225" y="2563425"/>
            <a:ext cx="4685400" cy="14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Module Caméra</a:t>
            </a:r>
            <a:endParaRPr dirty="0"/>
          </a:p>
        </p:txBody>
      </p:sp>
      <p:sp>
        <p:nvSpPr>
          <p:cNvPr id="325" name="Google Shape;325;p36"/>
          <p:cNvSpPr txBox="1">
            <a:spLocks noGrp="1"/>
          </p:cNvSpPr>
          <p:nvPr>
            <p:ph type="title" idx="3"/>
          </p:nvPr>
        </p:nvSpPr>
        <p:spPr>
          <a:xfrm>
            <a:off x="829375" y="1666125"/>
            <a:ext cx="1617600" cy="89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pic>
        <p:nvPicPr>
          <p:cNvPr id="326" name="Google Shape;326;p3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7230" t="5574" r="17230" b="9196"/>
          <a:stretch/>
        </p:blipFill>
        <p:spPr>
          <a:xfrm>
            <a:off x="5615563" y="539750"/>
            <a:ext cx="4685400" cy="4064100"/>
          </a:xfrm>
          <a:prstGeom prst="hexagon">
            <a:avLst>
              <a:gd name="adj" fmla="val 25000"/>
              <a:gd name="vf" fmla="val 115470"/>
            </a:avLst>
          </a:prstGeom>
        </p:spPr>
      </p:pic>
      <p:pic>
        <p:nvPicPr>
          <p:cNvPr id="327" name="Google Shape;327;p36"/>
          <p:cNvPicPr preferRelativeResize="0"/>
          <p:nvPr/>
        </p:nvPicPr>
        <p:blipFill rotWithShape="1">
          <a:blip r:embed="rId4">
            <a:alphaModFix/>
          </a:blip>
          <a:srcRect l="25125" t="24206" r="20735" b="18269"/>
          <a:stretch/>
        </p:blipFill>
        <p:spPr>
          <a:xfrm>
            <a:off x="5489539" y="2992813"/>
            <a:ext cx="998572" cy="1068252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3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36150" y="-2195914"/>
            <a:ext cx="3423101" cy="349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29" name="Google Shape;329;p3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071176" y="1341325"/>
            <a:ext cx="2145649" cy="3248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oogle Shape;405;p43"/>
          <p:cNvGrpSpPr/>
          <p:nvPr/>
        </p:nvGrpSpPr>
        <p:grpSpPr>
          <a:xfrm>
            <a:off x="4047700" y="3640545"/>
            <a:ext cx="961970" cy="1380586"/>
            <a:chOff x="7733041" y="-430089"/>
            <a:chExt cx="961970" cy="1380586"/>
          </a:xfrm>
        </p:grpSpPr>
        <p:pic>
          <p:nvPicPr>
            <p:cNvPr id="9" name="Google Shape;406;p43"/>
            <p:cNvPicPr preferRelativeResize="0"/>
            <p:nvPr/>
          </p:nvPicPr>
          <p:blipFill rotWithShape="1">
            <a:blip r:embed="rId7">
              <a:alphaModFix/>
            </a:blip>
            <a:srcRect l="22156" t="22665" r="45973" b="48662"/>
            <a:stretch/>
          </p:blipFill>
          <p:spPr>
            <a:xfrm>
              <a:off x="7733041" y="78700"/>
              <a:ext cx="961970" cy="8717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Google Shape;407;p43"/>
            <p:cNvPicPr preferRelativeResize="0"/>
            <p:nvPr/>
          </p:nvPicPr>
          <p:blipFill rotWithShape="1">
            <a:blip r:embed="rId7">
              <a:alphaModFix/>
            </a:blip>
            <a:srcRect l="22156" t="22665" r="45973" b="48662"/>
            <a:stretch/>
          </p:blipFill>
          <p:spPr>
            <a:xfrm flipH="1">
              <a:off x="8230214" y="-430089"/>
              <a:ext cx="464774" cy="42120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9" name="Google Shape;499;p51"/>
          <p:cNvGrpSpPr/>
          <p:nvPr/>
        </p:nvGrpSpPr>
        <p:grpSpPr>
          <a:xfrm>
            <a:off x="1348751" y="1415140"/>
            <a:ext cx="2294799" cy="2291845"/>
            <a:chOff x="1348751" y="735560"/>
            <a:chExt cx="2697276" cy="3672287"/>
          </a:xfrm>
        </p:grpSpPr>
        <p:grpSp>
          <p:nvGrpSpPr>
            <p:cNvPr id="500" name="Google Shape;500;p51"/>
            <p:cNvGrpSpPr/>
            <p:nvPr/>
          </p:nvGrpSpPr>
          <p:grpSpPr>
            <a:xfrm>
              <a:off x="1348751" y="735560"/>
              <a:ext cx="2697276" cy="3672287"/>
              <a:chOff x="1655550" y="790900"/>
              <a:chExt cx="2510262" cy="3417671"/>
            </a:xfrm>
          </p:grpSpPr>
          <p:sp>
            <p:nvSpPr>
              <p:cNvPr id="501" name="Google Shape;501;p51"/>
              <p:cNvSpPr/>
              <p:nvPr/>
            </p:nvSpPr>
            <p:spPr>
              <a:xfrm>
                <a:off x="1655550" y="790900"/>
                <a:ext cx="2510262" cy="3417671"/>
              </a:xfrm>
              <a:custGeom>
                <a:avLst/>
                <a:gdLst/>
                <a:ahLst/>
                <a:cxnLst/>
                <a:rect l="l" t="t" r="r" b="b"/>
                <a:pathLst>
                  <a:path w="143096" h="190426" extrusionOk="0">
                    <a:moveTo>
                      <a:pt x="2914" y="0"/>
                    </a:moveTo>
                    <a:cubicBezTo>
                      <a:pt x="1280" y="0"/>
                      <a:pt x="0" y="1281"/>
                      <a:pt x="0" y="2914"/>
                    </a:cubicBezTo>
                    <a:lnTo>
                      <a:pt x="0" y="187512"/>
                    </a:lnTo>
                    <a:cubicBezTo>
                      <a:pt x="0" y="189101"/>
                      <a:pt x="1280" y="190426"/>
                      <a:pt x="2914" y="190426"/>
                    </a:cubicBezTo>
                    <a:lnTo>
                      <a:pt x="140182" y="190426"/>
                    </a:lnTo>
                    <a:cubicBezTo>
                      <a:pt x="141771" y="190426"/>
                      <a:pt x="143096" y="189101"/>
                      <a:pt x="143096" y="187512"/>
                    </a:cubicBezTo>
                    <a:lnTo>
                      <a:pt x="143096" y="2914"/>
                    </a:lnTo>
                    <a:cubicBezTo>
                      <a:pt x="143096" y="1281"/>
                      <a:pt x="141771" y="0"/>
                      <a:pt x="14018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02" name="Google Shape;502;p51"/>
              <p:cNvSpPr/>
              <p:nvPr/>
            </p:nvSpPr>
            <p:spPr>
              <a:xfrm>
                <a:off x="1735300" y="886765"/>
                <a:ext cx="2350730" cy="3115776"/>
              </a:xfrm>
              <a:custGeom>
                <a:avLst/>
                <a:gdLst/>
                <a:ahLst/>
                <a:cxnLst/>
                <a:rect l="l" t="t" r="r" b="b"/>
                <a:pathLst>
                  <a:path w="134002" h="173605" extrusionOk="0">
                    <a:moveTo>
                      <a:pt x="1" y="1"/>
                    </a:moveTo>
                    <a:lnTo>
                      <a:pt x="1" y="53821"/>
                    </a:lnTo>
                    <a:lnTo>
                      <a:pt x="1" y="127599"/>
                    </a:lnTo>
                    <a:lnTo>
                      <a:pt x="1" y="173605"/>
                    </a:lnTo>
                    <a:lnTo>
                      <a:pt x="134001" y="173605"/>
                    </a:lnTo>
                    <a:lnTo>
                      <a:pt x="134001" y="34615"/>
                    </a:lnTo>
                    <a:lnTo>
                      <a:pt x="13400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03" name="Google Shape;503;p51"/>
            <p:cNvSpPr/>
            <p:nvPr/>
          </p:nvSpPr>
          <p:spPr>
            <a:xfrm>
              <a:off x="2469950" y="4253120"/>
              <a:ext cx="458108" cy="87647"/>
            </a:xfrm>
            <a:custGeom>
              <a:avLst/>
              <a:gdLst/>
              <a:ahLst/>
              <a:cxnLst/>
              <a:rect l="l" t="t" r="r" b="b"/>
              <a:pathLst>
                <a:path w="23269" h="7859" extrusionOk="0">
                  <a:moveTo>
                    <a:pt x="796" y="0"/>
                  </a:moveTo>
                  <a:cubicBezTo>
                    <a:pt x="354" y="0"/>
                    <a:pt x="1" y="353"/>
                    <a:pt x="1" y="751"/>
                  </a:cubicBezTo>
                  <a:lnTo>
                    <a:pt x="1" y="7064"/>
                  </a:lnTo>
                  <a:cubicBezTo>
                    <a:pt x="1" y="7506"/>
                    <a:pt x="354" y="7859"/>
                    <a:pt x="796" y="7859"/>
                  </a:cubicBezTo>
                  <a:lnTo>
                    <a:pt x="22474" y="7859"/>
                  </a:lnTo>
                  <a:cubicBezTo>
                    <a:pt x="22916" y="7859"/>
                    <a:pt x="23269" y="7506"/>
                    <a:pt x="23269" y="7064"/>
                  </a:cubicBezTo>
                  <a:lnTo>
                    <a:pt x="23269" y="751"/>
                  </a:lnTo>
                  <a:cubicBezTo>
                    <a:pt x="23269" y="353"/>
                    <a:pt x="22916" y="0"/>
                    <a:pt x="224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504" name="Google Shape;504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3550" y="-2294439"/>
            <a:ext cx="3423101" cy="3494678"/>
          </a:xfrm>
          <a:prstGeom prst="rect">
            <a:avLst/>
          </a:prstGeom>
          <a:noFill/>
          <a:ln>
            <a:noFill/>
          </a:ln>
        </p:spPr>
      </p:pic>
      <p:sp>
        <p:nvSpPr>
          <p:cNvPr id="506" name="Google Shape;506;p51"/>
          <p:cNvSpPr txBox="1">
            <a:spLocks noGrp="1"/>
          </p:cNvSpPr>
          <p:nvPr>
            <p:ph type="title"/>
          </p:nvPr>
        </p:nvSpPr>
        <p:spPr>
          <a:xfrm>
            <a:off x="4491232" y="2821618"/>
            <a:ext cx="3593400" cy="483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fr-FR" dirty="0"/>
              <a:t>Détecter et enregistrer toute activité suspecte via la caméra.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442" y="1518147"/>
            <a:ext cx="2099590" cy="197723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7"/>
          <p:cNvSpPr txBox="1">
            <a:spLocks noGrp="1"/>
          </p:cNvSpPr>
          <p:nvPr>
            <p:ph type="title"/>
          </p:nvPr>
        </p:nvSpPr>
        <p:spPr>
          <a:xfrm>
            <a:off x="720000" y="23028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sz="2400" dirty="0"/>
              <a:t>Présentation de l'organigramme du fonctionnement du module caméra.</a:t>
            </a:r>
            <a:endParaRPr sz="2400" dirty="0"/>
          </a:p>
        </p:txBody>
      </p:sp>
      <p:pic>
        <p:nvPicPr>
          <p:cNvPr id="337" name="Google Shape;337;p37"/>
          <p:cNvPicPr preferRelativeResize="0"/>
          <p:nvPr/>
        </p:nvPicPr>
        <p:blipFill rotWithShape="1">
          <a:blip r:embed="rId3">
            <a:alphaModFix/>
          </a:blip>
          <a:srcRect t="32854"/>
          <a:stretch/>
        </p:blipFill>
        <p:spPr>
          <a:xfrm flipH="1">
            <a:off x="7920751" y="4381075"/>
            <a:ext cx="1223250" cy="42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8" name="Google Shape;338;p37"/>
          <p:cNvPicPr preferRelativeResize="0"/>
          <p:nvPr/>
        </p:nvPicPr>
        <p:blipFill rotWithShape="1">
          <a:blip r:embed="rId4">
            <a:alphaModFix/>
          </a:blip>
          <a:srcRect l="22156" t="22665" r="45973" b="48662"/>
          <a:stretch/>
        </p:blipFill>
        <p:spPr>
          <a:xfrm flipH="1">
            <a:off x="8127202" y="748986"/>
            <a:ext cx="464774" cy="42120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2">
            <a:extLst>
              <a:ext uri="{FF2B5EF4-FFF2-40B4-BE49-F238E27FC236}">
                <a16:creationId xmlns="" xmlns:a16="http://schemas.microsoft.com/office/drawing/2014/main" id="{B045ADE8-12E9-2A71-5406-2CCC0A974E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33697" y="989754"/>
            <a:ext cx="3980862" cy="339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4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-FR" dirty="0"/>
              <a:t>Interface Graphique</a:t>
            </a:r>
            <a:endParaRPr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6639" y="1072476"/>
            <a:ext cx="5890162" cy="38254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ecurity in Cyberspace: Protecting your Data and Privacy by Slidesgo">
  <a:themeElements>
    <a:clrScheme name="Simple Light">
      <a:dk1>
        <a:srgbClr val="16488D"/>
      </a:dk1>
      <a:lt1>
        <a:srgbClr val="A5C8FD"/>
      </a:lt1>
      <a:dk2>
        <a:srgbClr val="BECCDF"/>
      </a:dk2>
      <a:lt2>
        <a:srgbClr val="0D958B"/>
      </a:lt2>
      <a:accent1>
        <a:srgbClr val="00CCBC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209</Words>
  <Application>Microsoft Office PowerPoint</Application>
  <PresentationFormat>Affichage à l'écran (16:9)</PresentationFormat>
  <Paragraphs>46</Paragraphs>
  <Slides>28</Slides>
  <Notes>27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28</vt:i4>
      </vt:variant>
    </vt:vector>
  </HeadingPairs>
  <TitlesOfParts>
    <vt:vector size="35" baseType="lpstr">
      <vt:lpstr>Arial</vt:lpstr>
      <vt:lpstr>Anaheim</vt:lpstr>
      <vt:lpstr>Teko Medium</vt:lpstr>
      <vt:lpstr>Open Sans SemiBold</vt:lpstr>
      <vt:lpstr>Bebas Neue</vt:lpstr>
      <vt:lpstr>Golos Text</vt:lpstr>
      <vt:lpstr>Security in Cyberspace: Protecting your Data and Privacy by Slidesgo</vt:lpstr>
      <vt:lpstr>Surveillance system</vt:lpstr>
      <vt:lpstr>Concevoir un système intelligent de surveillance  et de notification en temps réel</vt:lpstr>
      <vt:lpstr>Scénarios du Système de Surveillance</vt:lpstr>
      <vt:lpstr>        Tableau de Bord Système de Surveillance</vt:lpstr>
      <vt:lpstr>Tableau de Bord</vt:lpstr>
      <vt:lpstr>Module Caméra</vt:lpstr>
      <vt:lpstr>Détecter et enregistrer toute activité suspecte via la caméra.</vt:lpstr>
      <vt:lpstr>Présentation de l'organigramme du fonctionnement du module caméra.</vt:lpstr>
      <vt:lpstr>Interface Graphique</vt:lpstr>
      <vt:lpstr>Module Détection de Chocs</vt:lpstr>
      <vt:lpstr>Détecter les impacts anormaux et alerter l’utilisateur.</vt:lpstr>
      <vt:lpstr>Présentation de l'organigramme du fonctionnement du module détection de chocs. .</vt:lpstr>
      <vt:lpstr>Interface Graphique</vt:lpstr>
      <vt:lpstr>Module de contrôle d'accès</vt:lpstr>
      <vt:lpstr>Contrôle d'accès et détection de sons et vibrations</vt:lpstr>
      <vt:lpstr>Présentation de l'organigramme du fonctionnement du module RFID.</vt:lpstr>
      <vt:lpstr>Interface Graphique</vt:lpstr>
      <vt:lpstr>Module Atmosphérique</vt:lpstr>
      <vt:lpstr>Surveiller l’environnement et déclencher une alerte si un seuil critique est atteint</vt:lpstr>
      <vt:lpstr>Présentation de l'organigramme du fonctionnement du module Gaz, Température, Fumée.</vt:lpstr>
      <vt:lpstr>Interface Graphique</vt:lpstr>
      <vt:lpstr>Module de Notification</vt:lpstr>
      <vt:lpstr>Envoyer une notification par e-mail en cas d’alerte sur l’un des modules</vt:lpstr>
      <vt:lpstr>Présentation de l'organigramm e de l'envoi de notifications par e-mail en cas d’alerte. .</vt:lpstr>
      <vt:lpstr>Interface Graphique</vt:lpstr>
      <vt:lpstr>Vidéo Démonstration – Interface Finale</vt:lpstr>
      <vt:lpstr>Video</vt:lpstr>
      <vt:lpstr>Merci  Pour votre attention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Security In  Cyberspace: Protecting Your Data &amp; Privacy</dc:title>
  <dc:creator>khouloud tiouajni</dc:creator>
  <cp:lastModifiedBy>Utilisateur Windows</cp:lastModifiedBy>
  <cp:revision>77</cp:revision>
  <dcterms:modified xsi:type="dcterms:W3CDTF">2025-03-21T01:30:46Z</dcterms:modified>
</cp:coreProperties>
</file>