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6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56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07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40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0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51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39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37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2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9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6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204864"/>
            <a:ext cx="4680520" cy="360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de chocs</a:t>
            </a:r>
            <a:endParaRPr lang="fr-FR" dirty="0"/>
          </a:p>
        </p:txBody>
      </p:sp>
      <p:sp>
        <p:nvSpPr>
          <p:cNvPr id="16" name="AutoShape 2" descr="https://documents.lucid.app/documents/487b45f0-e995-4b68-b82f-6fbbe683db84/pages/0_0?a=541&amp;x=727&amp;y=270&amp;w=708&amp;h=1079&amp;store=1&amp;accept=image%2F*&amp;auth=LCA%209c8a037789109df9f3d0dbea8a63f2fc9d14bced545dfa88031eef4002cd6151-ts%3D0"/>
          <p:cNvSpPr>
            <a:spLocks noChangeAspect="1" noChangeArrowheads="1"/>
          </p:cNvSpPr>
          <p:nvPr/>
        </p:nvSpPr>
        <p:spPr bwMode="auto">
          <a:xfrm>
            <a:off x="155575" y="-3695700"/>
            <a:ext cx="5057775" cy="77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4" descr="https://documents.lucid.app/documents/487b45f0-e995-4b68-b82f-6fbbe683db84/pages/0_0?a=541&amp;x=727&amp;y=270&amp;w=708&amp;h=1079&amp;store=1&amp;accept=image%2F*&amp;auth=LCA%209c8a037789109df9f3d0dbea8a63f2fc9d14bced545dfa88031eef4002cd6151-ts%3D0"/>
          <p:cNvSpPr>
            <a:spLocks noChangeAspect="1" noChangeArrowheads="1"/>
          </p:cNvSpPr>
          <p:nvPr/>
        </p:nvSpPr>
        <p:spPr bwMode="auto">
          <a:xfrm>
            <a:off x="307975" y="-3543300"/>
            <a:ext cx="5057775" cy="77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87823"/>
            <a:ext cx="3526730" cy="5137521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377422" y="2420888"/>
            <a:ext cx="4490271" cy="3168352"/>
            <a:chOff x="377422" y="2420888"/>
            <a:chExt cx="4490271" cy="3168352"/>
          </a:xfrm>
        </p:grpSpPr>
        <p:sp>
          <p:nvSpPr>
            <p:cNvPr id="6" name="Organigramme : Connecteur 5"/>
            <p:cNvSpPr/>
            <p:nvPr/>
          </p:nvSpPr>
          <p:spPr>
            <a:xfrm>
              <a:off x="1763688" y="3140968"/>
              <a:ext cx="216024" cy="21602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rganigramme : Connecteur 6"/>
            <p:cNvSpPr/>
            <p:nvPr/>
          </p:nvSpPr>
          <p:spPr>
            <a:xfrm>
              <a:off x="2771800" y="3140968"/>
              <a:ext cx="216024" cy="21602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827584" y="3070701"/>
              <a:ext cx="325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Statut :         Actif /        Inactif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77422" y="4365104"/>
              <a:ext cx="21063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</a:rPr>
                <a:t>   ⚠️</a:t>
              </a:r>
              <a:r>
                <a:rPr lang="fr-FR" dirty="0" smtClean="0"/>
                <a:t> </a:t>
              </a:r>
              <a:r>
                <a:rPr lang="fr-FR" sz="1400" dirty="0" smtClean="0"/>
                <a:t>Choc détecté </a:t>
              </a:r>
            </a:p>
            <a:p>
              <a:r>
                <a:rPr lang="fr-FR" sz="1400" dirty="0" smtClean="0"/>
                <a:t>sur la porte avant / arrière</a:t>
              </a:r>
              <a:endParaRPr lang="fr-FR" sz="1400" dirty="0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3647789"/>
              <a:ext cx="504056" cy="504056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962" y="3657215"/>
              <a:ext cx="659982" cy="465287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2627784" y="4355812"/>
              <a:ext cx="22399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</a:rPr>
                <a:t>     ⚠️</a:t>
              </a:r>
              <a:r>
                <a:rPr lang="fr-FR" dirty="0" smtClean="0"/>
                <a:t> </a:t>
              </a:r>
              <a:r>
                <a:rPr lang="fr-FR" sz="1400" dirty="0" smtClean="0"/>
                <a:t>Choc détecté </a:t>
              </a:r>
            </a:p>
            <a:p>
              <a:r>
                <a:rPr lang="fr-FR" sz="1400" dirty="0" smtClean="0"/>
                <a:t>sur la fenêtre avant / arrière</a:t>
              </a:r>
              <a:endParaRPr lang="fr-FR" sz="1400" dirty="0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1614846" y="2420888"/>
              <a:ext cx="1953868" cy="43204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1614846" y="2420888"/>
              <a:ext cx="1953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détection de chocs</a:t>
              </a:r>
              <a:endParaRPr lang="fr-FR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2044339" y="5157192"/>
              <a:ext cx="1137393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044339" y="5157192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Historique</a:t>
              </a:r>
              <a:endParaRPr lang="fr-FR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395536" y="4437112"/>
              <a:ext cx="2106346" cy="50347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681678" y="4437112"/>
              <a:ext cx="2106346" cy="50347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4978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Ce système assure une surveillance en temps réel des impacts sur les portes et fenêtres grâce à une interface intuitive. L'utilisateur peut suivre l'état des capteurs et être immédiatement informé en cas de choc détecté.</a:t>
            </a:r>
          </a:p>
          <a:p>
            <a:r>
              <a:rPr lang="fr-FR" sz="2400" dirty="0"/>
              <a:t>Lorsque le système est activé, il analyse en continu les vibrations et affiche une alerte visuelle indiquant l'emplacement du choc. Une notification peut également être envoyée par e-mail en cas d'impact significatif.</a:t>
            </a:r>
          </a:p>
          <a:p>
            <a:r>
              <a:rPr lang="fr-FR" sz="2400" dirty="0"/>
              <a:t>Un historique des événements est accessible, permettant à l'utilisateur de consulter les précédents chocs détectés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82585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120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détection de chocs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18</cp:revision>
  <dcterms:created xsi:type="dcterms:W3CDTF">2025-03-16T20:45:37Z</dcterms:created>
  <dcterms:modified xsi:type="dcterms:W3CDTF">2025-03-18T21:46:03Z</dcterms:modified>
</cp:coreProperties>
</file>