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999EC4-A9C3-49DF-0866-0860A224442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7D574A99-5527-1532-D070-99F2420F1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1BAC7A0D-361F-03D3-009C-92B144D59FD2}"/>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69A039B1-A31B-DFFE-DD0E-63B66DC702F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79185C4-058B-E665-20C1-A7954D40E98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83601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A9B-F7DD-EBFC-C705-F6B50FBD7C49}"/>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5868688E-3383-876F-B79F-47C0F6DECE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C798B98D-4B8E-2B4B-551C-4F7A4250B626}"/>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189CDE02-40B4-F9B5-7069-F177B3DD3AF7}"/>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4CC9FDB-EC5D-F66E-9996-01BC05654F9A}"/>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63651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8970CF-80BE-22EF-9C83-1C5697DE6AC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EAB6FD40-D0BB-27FF-4D1B-E2CD838357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B48FFF6C-A7CE-D8D5-461C-71D8F07D2AD6}"/>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CED7BB11-9FB8-5875-25BB-83E223741F9D}"/>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B1CB6B21-A0CE-AD1E-A12C-3ACF6D6AB22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3358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04A24-4ED4-8C3C-7E93-77C2915DEA0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D861E91D-81F7-B204-8F3E-0F65B9D25E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9450BA4-BDFF-3A6E-89FA-C17E21D69621}"/>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DF6375BE-264B-0571-C20D-3F90CACFF43F}"/>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3CC462FC-C331-D7EF-0404-3443DB3CA6CC}"/>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760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489C7-8F52-E744-DACB-3E996DB9450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A782B7D8-7656-1E27-9958-818C22CED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0ABFC8-D8BA-729C-0471-64318AF4694D}"/>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D4CAF399-13C5-B97A-33B9-22FD97AFF22A}"/>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65F2D19-3B68-0A97-CECC-B6AC9986F21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40934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0F3F2-3CDC-8E7C-4D57-C9A1189AFD20}"/>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8BD43830-FFE6-FFD2-A5DA-E722B7ED8FF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2607B1CE-ADB1-B777-B06B-7124C107E8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56F256E1-13BD-27A2-AA80-6EC997F1649C}"/>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6" name="Espace réservé du pied de page 5">
            <a:extLst>
              <a:ext uri="{FF2B5EF4-FFF2-40B4-BE49-F238E27FC236}">
                <a16:creationId xmlns:a16="http://schemas.microsoft.com/office/drawing/2014/main" id="{98393894-B85D-D5FB-A118-04F0547466EE}"/>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BF6CAA2-0715-0504-3D68-164285D93DC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5478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A71B1-A13F-20D2-737D-33BC533AD140}"/>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18A6E03C-CAF6-7529-7E93-93BEA6400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EF0D2F-BBA4-E014-466A-4CDC405D992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108E944A-0E04-9BBF-D03D-3477263EA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3CC4A97-280B-5052-F5D6-4174911F4C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52264826-418F-7C90-5ACA-2EB5610F4902}"/>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8" name="Espace réservé du pied de page 7">
            <a:extLst>
              <a:ext uri="{FF2B5EF4-FFF2-40B4-BE49-F238E27FC236}">
                <a16:creationId xmlns:a16="http://schemas.microsoft.com/office/drawing/2014/main" id="{413537FE-41DD-7295-3895-94C13AD7FF08}"/>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107FEBD6-2E1E-DF07-0377-AE3EB327FB7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79083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894F2-82A1-7E4E-CA17-4C8EE2508784}"/>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FDB30DED-2FB2-3394-B4F5-10DE548D6A66}"/>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4" name="Espace réservé du pied de page 3">
            <a:extLst>
              <a:ext uri="{FF2B5EF4-FFF2-40B4-BE49-F238E27FC236}">
                <a16:creationId xmlns:a16="http://schemas.microsoft.com/office/drawing/2014/main" id="{F02CED2A-D966-1B88-36C7-FC7F05548B6A}"/>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64FA4FBA-E990-9FAE-8363-7460B539DD90}"/>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26107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BA36F2-F20C-E4A7-11AF-D0358E74BA49}"/>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3" name="Espace réservé du pied de page 2">
            <a:extLst>
              <a:ext uri="{FF2B5EF4-FFF2-40B4-BE49-F238E27FC236}">
                <a16:creationId xmlns:a16="http://schemas.microsoft.com/office/drawing/2014/main" id="{3132EDBE-969F-6326-CFF7-8C28B0869890}"/>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878D6816-8F73-EDD6-3E44-D0ABFEDAFB5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1055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46436-A4D1-93E7-045A-7F26DC3C86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045DD15C-1CCB-989E-EF96-C470BEA1C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075CF6BF-C82B-F76D-2A7B-234110850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FDF66F-8EC3-5CFE-D09A-80865AAB55DB}"/>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6" name="Espace réservé du pied de page 5">
            <a:extLst>
              <a:ext uri="{FF2B5EF4-FFF2-40B4-BE49-F238E27FC236}">
                <a16:creationId xmlns:a16="http://schemas.microsoft.com/office/drawing/2014/main" id="{26D3C111-536F-CF06-240E-A8478E1FA2C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9DF725DC-63A7-D633-1217-9733D15B7587}"/>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8163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9720D-7ECB-5856-26A3-E2F9066180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C985403A-498D-680C-0991-FB6C95B7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0154581A-64D7-3564-21A2-6697B037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027534-5BB2-D9B7-F7F0-E1698E8941F2}"/>
              </a:ext>
            </a:extLst>
          </p:cNvPr>
          <p:cNvSpPr>
            <a:spLocks noGrp="1"/>
          </p:cNvSpPr>
          <p:nvPr>
            <p:ph type="dt" sz="half" idx="10"/>
          </p:nvPr>
        </p:nvSpPr>
        <p:spPr/>
        <p:txBody>
          <a:bodyPr/>
          <a:lstStyle/>
          <a:p>
            <a:fld id="{20DA81B0-82CC-4F00-8759-EE48F19A2E3F}" type="datetimeFigureOut">
              <a:rPr lang="fr-TN" smtClean="0"/>
              <a:t>21/03/2025</a:t>
            </a:fld>
            <a:endParaRPr lang="fr-TN"/>
          </a:p>
        </p:txBody>
      </p:sp>
      <p:sp>
        <p:nvSpPr>
          <p:cNvPr id="6" name="Espace réservé du pied de page 5">
            <a:extLst>
              <a:ext uri="{FF2B5EF4-FFF2-40B4-BE49-F238E27FC236}">
                <a16:creationId xmlns:a16="http://schemas.microsoft.com/office/drawing/2014/main" id="{29979193-10C9-2485-8E3C-D49E610508F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89B5D604-0303-151C-FED9-5C7145BAC02B}"/>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7382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40CE0DA-89FA-3552-F92C-80BEA93D5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2A68186D-26F7-E10A-D375-56A656342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AC55D043-2168-CA08-D278-8153F555B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A81B0-82CC-4F00-8759-EE48F19A2E3F}" type="datetimeFigureOut">
              <a:rPr lang="fr-TN" smtClean="0"/>
              <a:t>21/03/2025</a:t>
            </a:fld>
            <a:endParaRPr lang="fr-TN"/>
          </a:p>
        </p:txBody>
      </p:sp>
      <p:sp>
        <p:nvSpPr>
          <p:cNvPr id="5" name="Espace réservé du pied de page 4">
            <a:extLst>
              <a:ext uri="{FF2B5EF4-FFF2-40B4-BE49-F238E27FC236}">
                <a16:creationId xmlns:a16="http://schemas.microsoft.com/office/drawing/2014/main" id="{2A82A446-99F4-A98A-DAC5-0DC6FB30B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6031BE6-A1A8-021A-EECB-5205B59BD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64A2C-F9AF-4229-83D6-BBE01BA1EC29}" type="slidenum">
              <a:rPr lang="fr-TN" smtClean="0"/>
              <a:t>‹N°›</a:t>
            </a:fld>
            <a:endParaRPr lang="fr-TN"/>
          </a:p>
        </p:txBody>
      </p:sp>
    </p:spTree>
    <p:extLst>
      <p:ext uri="{BB962C8B-B14F-4D97-AF65-F5344CB8AC3E}">
        <p14:creationId xmlns:p14="http://schemas.microsoft.com/office/powerpoint/2010/main" val="218691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23DE4E-C115-AB79-433F-60BBBD9D5492}"/>
              </a:ext>
            </a:extLst>
          </p:cNvPr>
          <p:cNvSpPr/>
          <p:nvPr/>
        </p:nvSpPr>
        <p:spPr>
          <a:xfrm>
            <a:off x="1548227" y="1802167"/>
            <a:ext cx="4547772" cy="3426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t>Historique</a:t>
            </a:r>
            <a:endParaRPr lang="fr-TN" dirty="0"/>
          </a:p>
        </p:txBody>
      </p:sp>
      <p:sp>
        <p:nvSpPr>
          <p:cNvPr id="5" name="Rectangle 4">
            <a:extLst>
              <a:ext uri="{FF2B5EF4-FFF2-40B4-BE49-F238E27FC236}">
                <a16:creationId xmlns:a16="http://schemas.microsoft.com/office/drawing/2014/main" id="{969AF2FA-F979-AC91-D650-8830A3695BD5}"/>
              </a:ext>
            </a:extLst>
          </p:cNvPr>
          <p:cNvSpPr/>
          <p:nvPr/>
        </p:nvSpPr>
        <p:spPr>
          <a:xfrm>
            <a:off x="2121763" y="2441359"/>
            <a:ext cx="2956264" cy="149144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Vidéo en direct</a:t>
            </a:r>
            <a:endParaRPr lang="fr-TN" dirty="0"/>
          </a:p>
        </p:txBody>
      </p:sp>
      <p:sp>
        <p:nvSpPr>
          <p:cNvPr id="6" name="Rectangle 5">
            <a:extLst>
              <a:ext uri="{FF2B5EF4-FFF2-40B4-BE49-F238E27FC236}">
                <a16:creationId xmlns:a16="http://schemas.microsoft.com/office/drawing/2014/main" id="{31F35684-A10D-EF18-908F-4A614FE8F1B8}"/>
              </a:ext>
            </a:extLst>
          </p:cNvPr>
          <p:cNvSpPr/>
          <p:nvPr/>
        </p:nvSpPr>
        <p:spPr>
          <a:xfrm>
            <a:off x="2218028" y="4301513"/>
            <a:ext cx="461639"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grpSp>
        <p:nvGrpSpPr>
          <p:cNvPr id="12" name="Groupe 11">
            <a:extLst>
              <a:ext uri="{FF2B5EF4-FFF2-40B4-BE49-F238E27FC236}">
                <a16:creationId xmlns:a16="http://schemas.microsoft.com/office/drawing/2014/main" id="{1F599C83-077F-07D0-440B-9C524F88827F}"/>
              </a:ext>
            </a:extLst>
          </p:cNvPr>
          <p:cNvGrpSpPr/>
          <p:nvPr/>
        </p:nvGrpSpPr>
        <p:grpSpPr>
          <a:xfrm>
            <a:off x="3000653" y="4252397"/>
            <a:ext cx="1233997" cy="727970"/>
            <a:chOff x="3009531" y="4287909"/>
            <a:chExt cx="1233997" cy="727970"/>
          </a:xfrm>
        </p:grpSpPr>
        <p:sp>
          <p:nvSpPr>
            <p:cNvPr id="7" name="Rectangle 6">
              <a:extLst>
                <a:ext uri="{FF2B5EF4-FFF2-40B4-BE49-F238E27FC236}">
                  <a16:creationId xmlns:a16="http://schemas.microsoft.com/office/drawing/2014/main" id="{36D12283-1482-82F3-E5F2-57B162BFCBBB}"/>
                </a:ext>
              </a:extLst>
            </p:cNvPr>
            <p:cNvSpPr/>
            <p:nvPr/>
          </p:nvSpPr>
          <p:spPr>
            <a:xfrm>
              <a:off x="3009531" y="4287909"/>
              <a:ext cx="1233997" cy="727970"/>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sp>
          <p:nvSpPr>
            <p:cNvPr id="8" name="Flèche : bas 7">
              <a:extLst>
                <a:ext uri="{FF2B5EF4-FFF2-40B4-BE49-F238E27FC236}">
                  <a16:creationId xmlns:a16="http://schemas.microsoft.com/office/drawing/2014/main" id="{E053945C-5891-12DA-B8CF-CFBC6E20831D}"/>
                </a:ext>
              </a:extLst>
            </p:cNvPr>
            <p:cNvSpPr/>
            <p:nvPr/>
          </p:nvSpPr>
          <p:spPr>
            <a:xfrm rot="10800000">
              <a:off x="3519995" y="4367813"/>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9" name="Flèche : bas 8">
              <a:extLst>
                <a:ext uri="{FF2B5EF4-FFF2-40B4-BE49-F238E27FC236}">
                  <a16:creationId xmlns:a16="http://schemas.microsoft.com/office/drawing/2014/main" id="{00B41E60-FBDA-C98F-1651-E12FFE748391}"/>
                </a:ext>
              </a:extLst>
            </p:cNvPr>
            <p:cNvSpPr/>
            <p:nvPr/>
          </p:nvSpPr>
          <p:spPr>
            <a:xfrm>
              <a:off x="3519995" y="4731798"/>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0" name="Flèche : bas 9">
              <a:extLst>
                <a:ext uri="{FF2B5EF4-FFF2-40B4-BE49-F238E27FC236}">
                  <a16:creationId xmlns:a16="http://schemas.microsoft.com/office/drawing/2014/main" id="{B9C019B4-54B2-B404-3365-B7A424818B46}"/>
                </a:ext>
              </a:extLst>
            </p:cNvPr>
            <p:cNvSpPr/>
            <p:nvPr/>
          </p:nvSpPr>
          <p:spPr>
            <a:xfrm rot="16200000">
              <a:off x="3770787" y="4545365"/>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1" name="Flèche : bas 10">
              <a:extLst>
                <a:ext uri="{FF2B5EF4-FFF2-40B4-BE49-F238E27FC236}">
                  <a16:creationId xmlns:a16="http://schemas.microsoft.com/office/drawing/2014/main" id="{EE71F0A0-4EA0-77B1-743C-C9DD3000255E}"/>
                </a:ext>
              </a:extLst>
            </p:cNvPr>
            <p:cNvSpPr/>
            <p:nvPr/>
          </p:nvSpPr>
          <p:spPr>
            <a:xfrm rot="5400000">
              <a:off x="3253665" y="4545367"/>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grpSp>
      <p:sp>
        <p:nvSpPr>
          <p:cNvPr id="14" name="Rectangle 13">
            <a:extLst>
              <a:ext uri="{FF2B5EF4-FFF2-40B4-BE49-F238E27FC236}">
                <a16:creationId xmlns:a16="http://schemas.microsoft.com/office/drawing/2014/main" id="{5B5D4281-DB15-A947-0CD2-106FF7B84745}"/>
              </a:ext>
            </a:extLst>
          </p:cNvPr>
          <p:cNvSpPr/>
          <p:nvPr/>
        </p:nvSpPr>
        <p:spPr>
          <a:xfrm>
            <a:off x="4830933" y="4722918"/>
            <a:ext cx="1145218"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sz="1200" dirty="0"/>
              <a:t>Historique</a:t>
            </a:r>
            <a:endParaRPr lang="fr-TN" sz="1200" dirty="0"/>
          </a:p>
        </p:txBody>
      </p:sp>
      <p:sp>
        <p:nvSpPr>
          <p:cNvPr id="15" name="Triangle isocèle 14">
            <a:extLst>
              <a:ext uri="{FF2B5EF4-FFF2-40B4-BE49-F238E27FC236}">
                <a16:creationId xmlns:a16="http://schemas.microsoft.com/office/drawing/2014/main" id="{575609CC-3358-F025-9FC6-25A5017E696F}"/>
              </a:ext>
            </a:extLst>
          </p:cNvPr>
          <p:cNvSpPr/>
          <p:nvPr/>
        </p:nvSpPr>
        <p:spPr>
          <a:xfrm rot="5400000">
            <a:off x="2333438" y="4345901"/>
            <a:ext cx="275207" cy="284085"/>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6" name="Triangle isocèle 15">
            <a:extLst>
              <a:ext uri="{FF2B5EF4-FFF2-40B4-BE49-F238E27FC236}">
                <a16:creationId xmlns:a16="http://schemas.microsoft.com/office/drawing/2014/main" id="{8B7E5111-F319-6CFF-1E38-C57A423C3EC9}"/>
              </a:ext>
            </a:extLst>
          </p:cNvPr>
          <p:cNvSpPr/>
          <p:nvPr/>
        </p:nvSpPr>
        <p:spPr>
          <a:xfrm>
            <a:off x="5197138" y="2838632"/>
            <a:ext cx="750162" cy="628098"/>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3200" dirty="0"/>
              <a:t>!</a:t>
            </a:r>
            <a:endParaRPr lang="fr-TN" sz="3200" dirty="0"/>
          </a:p>
        </p:txBody>
      </p:sp>
      <p:sp>
        <p:nvSpPr>
          <p:cNvPr id="21" name="ZoneTexte 20">
            <a:extLst>
              <a:ext uri="{FF2B5EF4-FFF2-40B4-BE49-F238E27FC236}">
                <a16:creationId xmlns:a16="http://schemas.microsoft.com/office/drawing/2014/main" id="{DC864FE9-4FB4-A73E-0520-F297A0336977}"/>
              </a:ext>
            </a:extLst>
          </p:cNvPr>
          <p:cNvSpPr txBox="1"/>
          <p:nvPr/>
        </p:nvSpPr>
        <p:spPr>
          <a:xfrm>
            <a:off x="5572219" y="1367442"/>
            <a:ext cx="1538795" cy="523220"/>
          </a:xfrm>
          <a:prstGeom prst="rect">
            <a:avLst/>
          </a:prstGeom>
          <a:noFill/>
        </p:spPr>
        <p:txBody>
          <a:bodyPr wrap="square">
            <a:spAutoFit/>
          </a:bodyPr>
          <a:lstStyle/>
          <a:p>
            <a:pPr algn="ctr"/>
            <a:r>
              <a:rPr lang="fr-FR" sz="1400" dirty="0"/>
              <a:t>Quelque chose détecté</a:t>
            </a:r>
            <a:endParaRPr lang="fr-TN" sz="1400" dirty="0"/>
          </a:p>
        </p:txBody>
      </p:sp>
      <p:cxnSp>
        <p:nvCxnSpPr>
          <p:cNvPr id="23" name="Connecteur droit avec flèche 22">
            <a:extLst>
              <a:ext uri="{FF2B5EF4-FFF2-40B4-BE49-F238E27FC236}">
                <a16:creationId xmlns:a16="http://schemas.microsoft.com/office/drawing/2014/main" id="{6013D29E-6129-9151-E5CD-02B699CF4E3D}"/>
              </a:ext>
            </a:extLst>
          </p:cNvPr>
          <p:cNvCxnSpPr>
            <a:cxnSpLocks/>
            <a:stCxn id="21" idx="2"/>
          </p:cNvCxnSpPr>
          <p:nvPr/>
        </p:nvCxnSpPr>
        <p:spPr>
          <a:xfrm flipH="1">
            <a:off x="5779363" y="1890662"/>
            <a:ext cx="562254" cy="112774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4" name="ZoneTexte 23">
            <a:extLst>
              <a:ext uri="{FF2B5EF4-FFF2-40B4-BE49-F238E27FC236}">
                <a16:creationId xmlns:a16="http://schemas.microsoft.com/office/drawing/2014/main" id="{46D7AE0A-0EE8-7B10-4B52-E304A24C1E14}"/>
              </a:ext>
            </a:extLst>
          </p:cNvPr>
          <p:cNvSpPr txBox="1"/>
          <p:nvPr/>
        </p:nvSpPr>
        <p:spPr>
          <a:xfrm>
            <a:off x="1126073" y="5534004"/>
            <a:ext cx="1538795" cy="523220"/>
          </a:xfrm>
          <a:prstGeom prst="rect">
            <a:avLst/>
          </a:prstGeom>
          <a:noFill/>
        </p:spPr>
        <p:txBody>
          <a:bodyPr wrap="square">
            <a:spAutoFit/>
          </a:bodyPr>
          <a:lstStyle/>
          <a:p>
            <a:pPr algn="ctr"/>
            <a:r>
              <a:rPr lang="fr-FR" sz="1400" dirty="0"/>
              <a:t>Commencer l’enregistrement </a:t>
            </a:r>
            <a:endParaRPr lang="fr-TN" sz="1400" dirty="0"/>
          </a:p>
        </p:txBody>
      </p:sp>
      <p:cxnSp>
        <p:nvCxnSpPr>
          <p:cNvPr id="25" name="Connecteur droit avec flèche 24">
            <a:extLst>
              <a:ext uri="{FF2B5EF4-FFF2-40B4-BE49-F238E27FC236}">
                <a16:creationId xmlns:a16="http://schemas.microsoft.com/office/drawing/2014/main" id="{C596F805-839E-CD93-119D-CEA6F9C374DA}"/>
              </a:ext>
            </a:extLst>
          </p:cNvPr>
          <p:cNvCxnSpPr>
            <a:cxnSpLocks/>
          </p:cNvCxnSpPr>
          <p:nvPr/>
        </p:nvCxnSpPr>
        <p:spPr>
          <a:xfrm flipV="1">
            <a:off x="2258278" y="4722918"/>
            <a:ext cx="180863" cy="7625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Connecteur droit avec flèche 28">
            <a:extLst>
              <a:ext uri="{FF2B5EF4-FFF2-40B4-BE49-F238E27FC236}">
                <a16:creationId xmlns:a16="http://schemas.microsoft.com/office/drawing/2014/main" id="{E6A67B1A-AA62-DA57-2F39-571CC032A632}"/>
              </a:ext>
            </a:extLst>
          </p:cNvPr>
          <p:cNvCxnSpPr>
            <a:cxnSpLocks/>
          </p:cNvCxnSpPr>
          <p:nvPr/>
        </p:nvCxnSpPr>
        <p:spPr>
          <a:xfrm flipV="1">
            <a:off x="3591015" y="4998132"/>
            <a:ext cx="0" cy="7634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ZoneTexte 31">
            <a:extLst>
              <a:ext uri="{FF2B5EF4-FFF2-40B4-BE49-F238E27FC236}">
                <a16:creationId xmlns:a16="http://schemas.microsoft.com/office/drawing/2014/main" id="{16701066-86D4-E1BF-03BB-57B014E982CD}"/>
              </a:ext>
            </a:extLst>
          </p:cNvPr>
          <p:cNvSpPr txBox="1"/>
          <p:nvPr/>
        </p:nvSpPr>
        <p:spPr>
          <a:xfrm>
            <a:off x="2830497" y="5646480"/>
            <a:ext cx="1538795" cy="738664"/>
          </a:xfrm>
          <a:prstGeom prst="rect">
            <a:avLst/>
          </a:prstGeom>
          <a:noFill/>
        </p:spPr>
        <p:txBody>
          <a:bodyPr wrap="square">
            <a:spAutoFit/>
          </a:bodyPr>
          <a:lstStyle/>
          <a:p>
            <a:pPr algn="ctr"/>
            <a:r>
              <a:rPr lang="fr-FR" sz="1400" dirty="0"/>
              <a:t>Commander la position de  caméra à distance</a:t>
            </a:r>
            <a:endParaRPr lang="fr-TN" sz="1400" dirty="0"/>
          </a:p>
        </p:txBody>
      </p:sp>
      <p:sp>
        <p:nvSpPr>
          <p:cNvPr id="92" name="Rectangle 91">
            <a:extLst>
              <a:ext uri="{FF2B5EF4-FFF2-40B4-BE49-F238E27FC236}">
                <a16:creationId xmlns:a16="http://schemas.microsoft.com/office/drawing/2014/main" id="{BB157F92-03CE-C56F-2017-05BA374BAEE1}"/>
              </a:ext>
            </a:extLst>
          </p:cNvPr>
          <p:cNvSpPr/>
          <p:nvPr/>
        </p:nvSpPr>
        <p:spPr>
          <a:xfrm>
            <a:off x="2625159" y="1894562"/>
            <a:ext cx="2467648"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Caméra de surveillance</a:t>
            </a:r>
            <a:endParaRPr lang="fr-TN" dirty="0"/>
          </a:p>
        </p:txBody>
      </p:sp>
      <p:sp>
        <p:nvSpPr>
          <p:cNvPr id="94" name="ZoneTexte 93">
            <a:extLst>
              <a:ext uri="{FF2B5EF4-FFF2-40B4-BE49-F238E27FC236}">
                <a16:creationId xmlns:a16="http://schemas.microsoft.com/office/drawing/2014/main" id="{606F5C2E-23A3-700A-EAA0-B735480BBEAC}"/>
              </a:ext>
            </a:extLst>
          </p:cNvPr>
          <p:cNvSpPr txBox="1"/>
          <p:nvPr/>
        </p:nvSpPr>
        <p:spPr>
          <a:xfrm>
            <a:off x="3982084" y="255785"/>
            <a:ext cx="4275289" cy="461665"/>
          </a:xfrm>
          <a:prstGeom prst="rect">
            <a:avLst/>
          </a:prstGeom>
          <a:noFill/>
        </p:spPr>
        <p:txBody>
          <a:bodyPr wrap="square">
            <a:spAutoFit/>
          </a:bodyPr>
          <a:lstStyle/>
          <a:p>
            <a:r>
              <a:rPr lang="fr-TN" sz="2400" dirty="0"/>
              <a:t>Caméra de surveillance</a:t>
            </a:r>
          </a:p>
        </p:txBody>
      </p:sp>
      <p:pic>
        <p:nvPicPr>
          <p:cNvPr id="1026" name="Picture 2">
            <a:extLst>
              <a:ext uri="{FF2B5EF4-FFF2-40B4-BE49-F238E27FC236}">
                <a16:creationId xmlns:a16="http://schemas.microsoft.com/office/drawing/2014/main" id="{B045ADE8-12E9-2A71-5406-2CCC0A974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330" y="1553593"/>
            <a:ext cx="4672360" cy="398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5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0B7C3-9F5D-4B58-98B7-13B1DAEC79EA}"/>
              </a:ext>
            </a:extLst>
          </p:cNvPr>
          <p:cNvSpPr/>
          <p:nvPr/>
        </p:nvSpPr>
        <p:spPr>
          <a:xfrm>
            <a:off x="2730316" y="1431523"/>
            <a:ext cx="4547772" cy="3426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sp>
        <p:nvSpPr>
          <p:cNvPr id="5" name="Rectangle 4">
            <a:extLst>
              <a:ext uri="{FF2B5EF4-FFF2-40B4-BE49-F238E27FC236}">
                <a16:creationId xmlns:a16="http://schemas.microsoft.com/office/drawing/2014/main" id="{465DC7D1-FE6A-5DD9-3725-F72A4C9A65DD}"/>
              </a:ext>
            </a:extLst>
          </p:cNvPr>
          <p:cNvSpPr/>
          <p:nvPr/>
        </p:nvSpPr>
        <p:spPr>
          <a:xfrm>
            <a:off x="4324799" y="1560733"/>
            <a:ext cx="2467648"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Caméra de surveillance</a:t>
            </a:r>
            <a:endParaRPr lang="fr-TN" dirty="0"/>
          </a:p>
        </p:txBody>
      </p:sp>
      <p:sp>
        <p:nvSpPr>
          <p:cNvPr id="6" name="Rectangle 5">
            <a:extLst>
              <a:ext uri="{FF2B5EF4-FFF2-40B4-BE49-F238E27FC236}">
                <a16:creationId xmlns:a16="http://schemas.microsoft.com/office/drawing/2014/main" id="{1D8BD15E-CB5E-3E6E-D21D-B3A11A190412}"/>
              </a:ext>
            </a:extLst>
          </p:cNvPr>
          <p:cNvSpPr/>
          <p:nvPr/>
        </p:nvSpPr>
        <p:spPr>
          <a:xfrm>
            <a:off x="2838222" y="1560733"/>
            <a:ext cx="1387549"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800" dirty="0"/>
              <a:t>Historique</a:t>
            </a:r>
            <a:endParaRPr lang="fr-TN" dirty="0"/>
          </a:p>
        </p:txBody>
      </p:sp>
      <p:sp>
        <p:nvSpPr>
          <p:cNvPr id="7" name="Rectangle : coins arrondis 6">
            <a:extLst>
              <a:ext uri="{FF2B5EF4-FFF2-40B4-BE49-F238E27FC236}">
                <a16:creationId xmlns:a16="http://schemas.microsoft.com/office/drawing/2014/main" id="{F16C2F6A-49A1-D902-6203-56A4DCAEA2BD}"/>
              </a:ext>
            </a:extLst>
          </p:cNvPr>
          <p:cNvSpPr/>
          <p:nvPr/>
        </p:nvSpPr>
        <p:spPr>
          <a:xfrm>
            <a:off x="3888436" y="2024360"/>
            <a:ext cx="2038888" cy="33441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Recherche </a:t>
            </a:r>
            <a:endParaRPr lang="fr-TN" dirty="0"/>
          </a:p>
        </p:txBody>
      </p:sp>
      <p:sp>
        <p:nvSpPr>
          <p:cNvPr id="9" name="Rectangle 8">
            <a:extLst>
              <a:ext uri="{FF2B5EF4-FFF2-40B4-BE49-F238E27FC236}">
                <a16:creationId xmlns:a16="http://schemas.microsoft.com/office/drawing/2014/main" id="{FBFC19E5-AEDF-A71E-09AD-D6DAD29EACF0}"/>
              </a:ext>
            </a:extLst>
          </p:cNvPr>
          <p:cNvSpPr/>
          <p:nvPr/>
        </p:nvSpPr>
        <p:spPr>
          <a:xfrm>
            <a:off x="3959194" y="2445265"/>
            <a:ext cx="1897371" cy="196746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Résulta de recherche</a:t>
            </a:r>
            <a:endParaRPr lang="fr-TN" dirty="0"/>
          </a:p>
        </p:txBody>
      </p:sp>
      <p:pic>
        <p:nvPicPr>
          <p:cNvPr id="11" name="Graphique 10" descr="Loupe">
            <a:extLst>
              <a:ext uri="{FF2B5EF4-FFF2-40B4-BE49-F238E27FC236}">
                <a16:creationId xmlns:a16="http://schemas.microsoft.com/office/drawing/2014/main" id="{A480D49F-3B83-DE1D-494E-2EC19D412D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9194" y="2047306"/>
            <a:ext cx="288524" cy="288524"/>
          </a:xfrm>
          <a:prstGeom prst="rect">
            <a:avLst/>
          </a:prstGeom>
        </p:spPr>
      </p:pic>
    </p:spTree>
    <p:extLst>
      <p:ext uri="{BB962C8B-B14F-4D97-AF65-F5344CB8AC3E}">
        <p14:creationId xmlns:p14="http://schemas.microsoft.com/office/powerpoint/2010/main" val="274669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80A82-5FA6-1EC0-DDAE-3B990243D8A3}"/>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F929CC66-12DB-041E-B48F-FF4D45419595}"/>
              </a:ext>
            </a:extLst>
          </p:cNvPr>
          <p:cNvSpPr txBox="1"/>
          <p:nvPr/>
        </p:nvSpPr>
        <p:spPr>
          <a:xfrm>
            <a:off x="1875408" y="1554383"/>
            <a:ext cx="6094520" cy="2585323"/>
          </a:xfrm>
          <a:prstGeom prst="rect">
            <a:avLst/>
          </a:prstGeom>
          <a:noFill/>
        </p:spPr>
        <p:txBody>
          <a:bodyPr wrap="square">
            <a:spAutoFit/>
          </a:bodyPr>
          <a:lstStyle/>
          <a:p>
            <a:r>
              <a:rPr lang="fr-FR" dirty="0"/>
              <a:t>À travers </a:t>
            </a:r>
            <a:r>
              <a:rPr lang="fr-FR"/>
              <a:t>cette interface. </a:t>
            </a:r>
            <a:r>
              <a:rPr lang="fr-FR" dirty="0"/>
              <a:t>L'utilisateur peut visualiser le flux vidéo en direct et contrôler l'orientation de la caméra à distance à l'aide des boutons de direction. Un bouton d'enregistrement permet de sauvegarder les séquences vidéo en cas de besoin. De plus, un système de détection automatique signale toute activité suspecte, déclenchant un enregistrement d'une minute si un mouvement est détecté. Un historique est également accessible pour revoir les enregistrements.</a:t>
            </a:r>
            <a:endParaRPr lang="fr-TN" dirty="0"/>
          </a:p>
        </p:txBody>
      </p:sp>
    </p:spTree>
    <p:extLst>
      <p:ext uri="{BB962C8B-B14F-4D97-AF65-F5344CB8AC3E}">
        <p14:creationId xmlns:p14="http://schemas.microsoft.com/office/powerpoint/2010/main" val="13257185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108</Words>
  <Application>Microsoft Office PowerPoint</Application>
  <PresentationFormat>Grand écran</PresentationFormat>
  <Paragraphs>14</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MEJRI</dc:creator>
  <cp:lastModifiedBy>Omar MEJRI</cp:lastModifiedBy>
  <cp:revision>5</cp:revision>
  <dcterms:created xsi:type="dcterms:W3CDTF">2025-03-16T14:19:21Z</dcterms:created>
  <dcterms:modified xsi:type="dcterms:W3CDTF">2025-03-21T12:09:49Z</dcterms:modified>
</cp:coreProperties>
</file>