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0dd023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0dd023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0dd023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0dd023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0e00c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0e00c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fe8c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fe8c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fc041a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fc041a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fc041a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fc041a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0e00c0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0e00c0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fc041a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fc041a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0e00c0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0e00c0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fc041a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fc041a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29b9ca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29b9ca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0e00c0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0e00c0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fc041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fc041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0dd02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0dd02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0dd023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0dd023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0dd023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0dd023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0dd023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0dd023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0dd023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0dd023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0dd023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0dd023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artinfowler.com/bliki/RulesEngine.html" TargetMode="External"/><Relationship Id="rId4" Type="http://schemas.openxmlformats.org/officeDocument/2006/relationships/hyperlink" Target="https://www.drools.org/" TargetMode="External"/><Relationship Id="rId5" Type="http://schemas.openxmlformats.org/officeDocument/2006/relationships/hyperlink" Target="https://examples.javacodegeeks.com/enterprise-java/jboss-drools-tutorial-beginners/" TargetMode="External"/><Relationship Id="rId6" Type="http://schemas.openxmlformats.org/officeDocument/2006/relationships/hyperlink" Target="https://examples.javacodegeeks.com/enterprise-java/jboss-drools-tutorial-beginners/" TargetMode="External"/><Relationship Id="rId7" Type="http://schemas.openxmlformats.org/officeDocument/2006/relationships/hyperlink" Target="https://examples.javacodegeeks.com/enterprise-java/jboss-drools-tutorial-beginners/" TargetMode="External"/><Relationship Id="rId8" Type="http://schemas.openxmlformats.org/officeDocument/2006/relationships/hyperlink" Target="http://www.jeasy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Regelmotorer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Johan &amp; Pontus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730650" y="1719450"/>
            <a:ext cx="76827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GB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/=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2764200" y="0"/>
            <a:ext cx="361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sv" sz="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calculatePremium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 driver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Car car)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 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1000.0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&gt;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(driver.getGender() == 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1.50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(car.getPrice() &gt;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500_000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2.00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1.30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(driver.isNewCustomer())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-=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driver.getHistory().getDamageFreeYears()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FLAT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driver.getAddress().getCrimeRate()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1.25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HOUSE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/=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GB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/=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3582063" y="482050"/>
            <a:ext cx="1979875" cy="16770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Regelmotor</a:t>
            </a:r>
            <a:endParaRPr b="1" sz="1800"/>
          </a:p>
        </p:txBody>
      </p:sp>
      <p:sp>
        <p:nvSpPr>
          <p:cNvPr id="112" name="Google Shape;112;p24"/>
          <p:cNvSpPr/>
          <p:nvPr/>
        </p:nvSpPr>
        <p:spPr>
          <a:xfrm>
            <a:off x="3901838" y="3540950"/>
            <a:ext cx="1340334" cy="1120500"/>
          </a:xfrm>
          <a:prstGeom prst="flowChartMulti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Regler</a:t>
            </a:r>
            <a:endParaRPr b="1" sz="1800"/>
          </a:p>
        </p:txBody>
      </p:sp>
      <p:sp>
        <p:nvSpPr>
          <p:cNvPr id="113" name="Google Shape;113;p24"/>
          <p:cNvSpPr/>
          <p:nvPr/>
        </p:nvSpPr>
        <p:spPr>
          <a:xfrm>
            <a:off x="710475" y="760325"/>
            <a:ext cx="1517775" cy="1120500"/>
          </a:xfrm>
          <a:prstGeom prst="flowChartInputOutpu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Indata</a:t>
            </a:r>
            <a:endParaRPr b="1" sz="1800"/>
          </a:p>
        </p:txBody>
      </p:sp>
      <p:sp>
        <p:nvSpPr>
          <p:cNvPr id="114" name="Google Shape;114;p24"/>
          <p:cNvSpPr/>
          <p:nvPr/>
        </p:nvSpPr>
        <p:spPr>
          <a:xfrm>
            <a:off x="6915750" y="760325"/>
            <a:ext cx="1517775" cy="1120500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Utdata</a:t>
            </a:r>
            <a:endParaRPr b="1" sz="1800"/>
          </a:p>
        </p:txBody>
      </p:sp>
      <p:sp>
        <p:nvSpPr>
          <p:cNvPr id="115" name="Google Shape;115;p24"/>
          <p:cNvSpPr/>
          <p:nvPr/>
        </p:nvSpPr>
        <p:spPr>
          <a:xfrm>
            <a:off x="24385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/>
          <p:nvPr/>
        </p:nvSpPr>
        <p:spPr>
          <a:xfrm>
            <a:off x="57722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/>
          <p:nvPr/>
        </p:nvSpPr>
        <p:spPr>
          <a:xfrm rot="-5400000">
            <a:off x="4105363" y="261662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 flipH="1">
            <a:off x="1359825" y="142850"/>
            <a:ext cx="6561300" cy="7602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3582063" y="482050"/>
            <a:ext cx="1979875" cy="16770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Regelmotor</a:t>
            </a:r>
            <a:endParaRPr b="1" sz="1800"/>
          </a:p>
        </p:txBody>
      </p:sp>
      <p:sp>
        <p:nvSpPr>
          <p:cNvPr id="124" name="Google Shape;124;p25"/>
          <p:cNvSpPr/>
          <p:nvPr/>
        </p:nvSpPr>
        <p:spPr>
          <a:xfrm>
            <a:off x="3901838" y="3540950"/>
            <a:ext cx="1340334" cy="1120500"/>
          </a:xfrm>
          <a:prstGeom prst="flowChartMulti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Regler</a:t>
            </a:r>
            <a:endParaRPr b="1" sz="1800"/>
          </a:p>
        </p:txBody>
      </p:sp>
      <p:sp>
        <p:nvSpPr>
          <p:cNvPr id="125" name="Google Shape;125;p25"/>
          <p:cNvSpPr/>
          <p:nvPr/>
        </p:nvSpPr>
        <p:spPr>
          <a:xfrm>
            <a:off x="710475" y="760325"/>
            <a:ext cx="1517775" cy="1120500"/>
          </a:xfrm>
          <a:prstGeom prst="flowChartInputOutpu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Fakta</a:t>
            </a:r>
            <a:endParaRPr b="1" sz="1800"/>
          </a:p>
        </p:txBody>
      </p:sp>
      <p:sp>
        <p:nvSpPr>
          <p:cNvPr id="126" name="Google Shape;126;p25"/>
          <p:cNvSpPr/>
          <p:nvPr/>
        </p:nvSpPr>
        <p:spPr>
          <a:xfrm>
            <a:off x="6915750" y="760325"/>
            <a:ext cx="1517775" cy="1120500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Fakta</a:t>
            </a:r>
            <a:endParaRPr b="1" sz="1800"/>
          </a:p>
        </p:txBody>
      </p:sp>
      <p:sp>
        <p:nvSpPr>
          <p:cNvPr id="127" name="Google Shape;127;p25"/>
          <p:cNvSpPr/>
          <p:nvPr/>
        </p:nvSpPr>
        <p:spPr>
          <a:xfrm>
            <a:off x="24385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57722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 rot="-5400000">
            <a:off x="4105363" y="261662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Drools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Easy Rules - ett alternativ</a:t>
            </a:r>
            <a:endParaRPr sz="4800"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Enkel regelmotor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Helt Java-baserad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“</a:t>
            </a:r>
            <a:r>
              <a:rPr lang="sv" sz="3000"/>
              <a:t>If you like Drools, you will love Easy Rules!”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Inte samma prestanda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424425" y="310550"/>
            <a:ext cx="8249100" cy="4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@Rule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800">
                <a:solidFill>
                  <a:srgbClr val="D0D0F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"increase premium for young drivers"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IsDriverYoung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@Condition</a:t>
            </a:r>
            <a:endParaRPr sz="1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sv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@Fact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age)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age &lt;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@Action</a:t>
            </a:r>
            <a:endParaRPr sz="1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sv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(Facts facts)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Double premium = facts.get(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"premium"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facts.put(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"premium"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premium)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Labb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Labb</a:t>
            </a:r>
            <a:endParaRPr sz="4800"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TBD: Instruktioner för labb...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Sammanfattning</a:t>
            </a:r>
            <a:endParaRPr sz="4800"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Deklarativ programmering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Regelbaserade verksamheter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Agenda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Introduktion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Drools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Labb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Nästa steg</a:t>
            </a:r>
            <a:endParaRPr sz="4800"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423325"/>
            <a:ext cx="88323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hlink"/>
                </a:solidFill>
                <a:hlinkClick r:id="rId3"/>
              </a:rPr>
              <a:t>https://martinfowler.com/bliki/RulesEngine.html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hlink"/>
                </a:solidFill>
                <a:hlinkClick r:id="rId4"/>
              </a:rPr>
              <a:t>https://www.drools.org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hlink"/>
                </a:solidFill>
                <a:hlinkClick r:id="rId5"/>
              </a:rPr>
              <a:t>https://examples.javacodegeeks.com/</a:t>
            </a:r>
            <a:br>
              <a:rPr lang="sv" sz="3000" u="sng">
                <a:solidFill>
                  <a:schemeClr val="hlink"/>
                </a:solidFill>
                <a:hlinkClick r:id="rId6"/>
              </a:rPr>
            </a:br>
            <a:r>
              <a:rPr lang="sv" sz="3000" u="sng">
                <a:solidFill>
                  <a:schemeClr val="hlink"/>
                </a:solidFill>
                <a:hlinkClick r:id="rId7"/>
              </a:rPr>
              <a:t>enterprise-java/jboss-drools-tutorial-beginners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accent5"/>
                </a:solidFill>
                <a:hlinkClick r:id="rId8"/>
              </a:rPr>
              <a:t>http://www.jeasy.org</a:t>
            </a:r>
            <a:endParaRPr sz="30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Introduktion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64250" y="1530188"/>
            <a:ext cx="76155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45600" y="1575000"/>
            <a:ext cx="78528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&gt;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98800" y="492150"/>
            <a:ext cx="8546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(driver.getGender() == </a:t>
            </a:r>
            <a:r>
              <a:rPr i="1" lang="sv" sz="3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1.50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227550" y="490800"/>
            <a:ext cx="86889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(car.getPrice() &gt;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500_000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2.00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1.30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676950" y="1263450"/>
            <a:ext cx="7790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(driver.isNewCustomer()) {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-= </a:t>
            </a:r>
            <a:r>
              <a:rPr lang="sv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driver.getHistory()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.getDamageFreeYears()</a:t>
            </a: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341850" y="765300"/>
            <a:ext cx="84603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FLAT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&lt;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driver.getAddress().getCrimeRate() &lt;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1.25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HOUSE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/=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