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5" r:id="rId2"/>
    <p:sldId id="270" r:id="rId3"/>
    <p:sldId id="289" r:id="rId4"/>
    <p:sldId id="286" r:id="rId5"/>
    <p:sldId id="290" r:id="rId6"/>
    <p:sldId id="293" r:id="rId7"/>
    <p:sldId id="294" r:id="rId8"/>
    <p:sldId id="295" r:id="rId9"/>
    <p:sldId id="292" r:id="rId10"/>
    <p:sldId id="300" r:id="rId11"/>
    <p:sldId id="301" r:id="rId12"/>
    <p:sldId id="296" r:id="rId13"/>
    <p:sldId id="291" r:id="rId14"/>
    <p:sldId id="299" r:id="rId15"/>
    <p:sldId id="29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9690"/>
    <a:srgbClr val="A9B7C6"/>
    <a:srgbClr val="EE2C23"/>
    <a:srgbClr val="F02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8" autoAdjust="0"/>
    <p:restoredTop sz="95283" autoAdjust="0"/>
  </p:normalViewPr>
  <p:slideViewPr>
    <p:cSldViewPr snapToGrid="0">
      <p:cViewPr varScale="1">
        <p:scale>
          <a:sx n="100" d="100"/>
          <a:sy n="100" d="100"/>
        </p:scale>
        <p:origin x="552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42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7D0BB1-5918-407A-B0FA-B11A958BC9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D913C-19CE-44E7-B7D6-4400EAFA23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3E71B-57DC-42A6-8EC1-393821FFF55F}" type="datetimeFigureOut">
              <a:rPr lang="sv-SE" smtClean="0"/>
              <a:t>2020-02-13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A2E31-BC1D-4636-AEED-42904760BF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FC3A1-4F2D-44F9-886B-72943E116F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6F7E6-9F6B-4F66-8AEE-4FD7CDAD14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1760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5B0EB-3A35-42EA-931B-2997C5F15A33}" type="datetimeFigureOut">
              <a:rPr lang="sv-SE" smtClean="0"/>
              <a:t>2020-02-13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358F7-7A29-4BDF-B97C-F21FD4B7E60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3742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358F7-7A29-4BDF-B97C-F21FD4B7E60D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643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358F7-7A29-4BDF-B97C-F21FD4B7E60D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3536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A272-E61C-474F-9895-C5835C7DA19C}" type="datetimeFigureOut">
              <a:rPr lang="sv-SE" smtClean="0"/>
              <a:t>2020-02-13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14A-22A0-4F0E-AFA0-FB12F887B5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78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A272-E61C-474F-9895-C5835C7DA19C}" type="datetimeFigureOut">
              <a:rPr lang="sv-SE" smtClean="0"/>
              <a:t>2020-02-13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14A-22A0-4F0E-AFA0-FB12F887B5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554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A272-E61C-474F-9895-C5835C7DA19C}" type="datetimeFigureOut">
              <a:rPr lang="sv-SE" smtClean="0"/>
              <a:t>2020-02-13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14A-22A0-4F0E-AFA0-FB12F887B5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67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A272-E61C-474F-9895-C5835C7DA19C}" type="datetimeFigureOut">
              <a:rPr lang="sv-SE" smtClean="0"/>
              <a:t>2020-02-13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14A-22A0-4F0E-AFA0-FB12F887B5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101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A272-E61C-474F-9895-C5835C7DA19C}" type="datetimeFigureOut">
              <a:rPr lang="sv-SE" smtClean="0"/>
              <a:t>2020-02-13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14A-22A0-4F0E-AFA0-FB12F887B5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544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A272-E61C-474F-9895-C5835C7DA19C}" type="datetimeFigureOut">
              <a:rPr lang="sv-SE" smtClean="0"/>
              <a:t>2020-02-13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14A-22A0-4F0E-AFA0-FB12F887B5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201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A272-E61C-474F-9895-C5835C7DA19C}" type="datetimeFigureOut">
              <a:rPr lang="sv-SE" smtClean="0"/>
              <a:t>2020-02-13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14A-22A0-4F0E-AFA0-FB12F887B5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22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A272-E61C-474F-9895-C5835C7DA19C}" type="datetimeFigureOut">
              <a:rPr lang="sv-SE" smtClean="0"/>
              <a:t>2020-02-13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14A-22A0-4F0E-AFA0-FB12F887B5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368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A272-E61C-474F-9895-C5835C7DA19C}" type="datetimeFigureOut">
              <a:rPr lang="sv-SE" smtClean="0"/>
              <a:t>2020-02-13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14A-22A0-4F0E-AFA0-FB12F887B5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892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A272-E61C-474F-9895-C5835C7DA19C}" type="datetimeFigureOut">
              <a:rPr lang="sv-SE" smtClean="0"/>
              <a:t>2020-02-13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14A-22A0-4F0E-AFA0-FB12F887B5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432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A272-E61C-474F-9895-C5835C7DA19C}" type="datetimeFigureOut">
              <a:rPr lang="sv-SE" smtClean="0"/>
              <a:t>2020-02-13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14A-22A0-4F0E-AFA0-FB12F887B5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320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CA272-E61C-474F-9895-C5835C7DA19C}" type="datetimeFigureOut">
              <a:rPr lang="sv-SE" smtClean="0"/>
              <a:t>2020-02-13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9814A-22A0-4F0E-AFA0-FB12F887B5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8205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jsla/vassare-java-agents" TargetMode="External"/><Relationship Id="rId2" Type="http://schemas.openxmlformats.org/officeDocument/2006/relationships/hyperlink" Target="https://bytebuddy.n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D0C1-12C9-486B-8E13-8A025A8D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17" y="2902119"/>
            <a:ext cx="11354765" cy="1053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6000" dirty="0">
                <a:solidFill>
                  <a:schemeClr val="accent4"/>
                </a:solidFill>
              </a:rPr>
              <a:t>The Definitive Guide to Java Agents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597B0-34CD-410A-9DF7-58FC44D264F6}"/>
              </a:ext>
            </a:extLst>
          </p:cNvPr>
          <p:cNvSpPr txBox="1"/>
          <p:nvPr/>
        </p:nvSpPr>
        <p:spPr>
          <a:xfrm>
            <a:off x="2753138" y="5052321"/>
            <a:ext cx="6685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Rafael Winterhalter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3EBCB-0A1F-4C35-8F6B-FEA7FFD5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682" y="5052321"/>
            <a:ext cx="711517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7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D0C1-12C9-486B-8E13-8A025A8D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66247"/>
            <a:ext cx="12191999" cy="1725505"/>
          </a:xfrm>
        </p:spPr>
        <p:txBody>
          <a:bodyPr>
            <a:noAutofit/>
          </a:bodyPr>
          <a:lstStyle/>
          <a:p>
            <a:pPr marL="457200" lvl="1" indent="0" algn="ctr">
              <a:lnSpc>
                <a:spcPct val="100000"/>
              </a:lnSpc>
              <a:buNone/>
            </a:pPr>
            <a:r>
              <a:rPr lang="sv-SE" sz="5400" dirty="0"/>
              <a:t>Byte Buddy är ett bibliotek som kan skapa och ändra klasser i runtime.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2C61C-18BC-424C-AB6B-EA0823CF3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842" y="4972050"/>
            <a:ext cx="2076157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3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22C61C-18BC-424C-AB6B-EA0823CF3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842" y="4972050"/>
            <a:ext cx="2076157" cy="1885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C5987-214F-4EEE-9756-C143C6DFC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1289050"/>
            <a:ext cx="96869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5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F2E607-8414-4DC7-804B-9B210E918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793"/>
            <a:ext cx="12192000" cy="373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1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D0C1-12C9-486B-8E13-8A025A8D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76545"/>
            <a:ext cx="12191999" cy="2904909"/>
          </a:xfrm>
        </p:spPr>
        <p:txBody>
          <a:bodyPr>
            <a:noAutofit/>
          </a:bodyPr>
          <a:lstStyle/>
          <a:p>
            <a:pPr marL="457200" lvl="1" indent="0" algn="ctr">
              <a:lnSpc>
                <a:spcPct val="100000"/>
              </a:lnSpc>
              <a:buNone/>
            </a:pPr>
            <a:r>
              <a:rPr lang="sv-SE" sz="5400" dirty="0"/>
              <a:t>Vad är en Java Agent?</a:t>
            </a:r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sv-SE" sz="5400" dirty="0"/>
              <a:t>Vad är Byte Buddy?</a:t>
            </a:r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sv-SE" sz="5400" dirty="0">
                <a:solidFill>
                  <a:schemeClr val="accent4"/>
                </a:solidFill>
              </a:rPr>
              <a:t>Exempel</a:t>
            </a:r>
          </a:p>
        </p:txBody>
      </p:sp>
    </p:spTree>
    <p:extLst>
      <p:ext uri="{BB962C8B-B14F-4D97-AF65-F5344CB8AC3E}">
        <p14:creationId xmlns:p14="http://schemas.microsoft.com/office/powerpoint/2010/main" val="275168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D0C1-12C9-486B-8E13-8A025A8D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50975"/>
            <a:ext cx="12191999" cy="395605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sv-SE" sz="4400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https://bytebuddy.net</a:t>
            </a:r>
            <a:endParaRPr lang="sv-SE" sz="4400" dirty="0">
              <a:solidFill>
                <a:schemeClr val="accent5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sv-SE" sz="44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sv-SE" sz="4400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https://github.com/mejsla/vassare-java-agents</a:t>
            </a:r>
            <a:endParaRPr lang="sv-SE" sz="4400" dirty="0">
              <a:solidFill>
                <a:schemeClr val="accent5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sv-SE" sz="44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sv-SE" sz="4400" dirty="0"/>
              <a:t>YouTube: The definitive guide to Java agents</a:t>
            </a:r>
          </a:p>
        </p:txBody>
      </p:sp>
    </p:spTree>
    <p:extLst>
      <p:ext uri="{BB962C8B-B14F-4D97-AF65-F5344CB8AC3E}">
        <p14:creationId xmlns:p14="http://schemas.microsoft.com/office/powerpoint/2010/main" val="268178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D0C1-12C9-486B-8E13-8A025A8D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25" y="2822713"/>
            <a:ext cx="11354765" cy="9740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6000" dirty="0">
                <a:solidFill>
                  <a:schemeClr val="accent4"/>
                </a:solidFill>
              </a:rPr>
              <a:t>Tack!</a:t>
            </a:r>
          </a:p>
        </p:txBody>
      </p:sp>
    </p:spTree>
    <p:extLst>
      <p:ext uri="{BB962C8B-B14F-4D97-AF65-F5344CB8AC3E}">
        <p14:creationId xmlns:p14="http://schemas.microsoft.com/office/powerpoint/2010/main" val="73141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D0C1-12C9-486B-8E13-8A025A8D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76545"/>
            <a:ext cx="12191999" cy="2904909"/>
          </a:xfrm>
        </p:spPr>
        <p:txBody>
          <a:bodyPr>
            <a:noAutofit/>
          </a:bodyPr>
          <a:lstStyle/>
          <a:p>
            <a:pPr marL="457200" lvl="1" indent="0" algn="ctr">
              <a:lnSpc>
                <a:spcPct val="100000"/>
              </a:lnSpc>
              <a:buNone/>
            </a:pPr>
            <a:r>
              <a:rPr lang="sv-SE" sz="5400" dirty="0"/>
              <a:t>Vad är en Java Agent?</a:t>
            </a:r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sv-SE" sz="5400" dirty="0"/>
              <a:t>Vad är Byte Buddy?</a:t>
            </a:r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sv-SE" sz="5400" dirty="0"/>
              <a:t>Exempel</a:t>
            </a:r>
          </a:p>
        </p:txBody>
      </p:sp>
    </p:spTree>
    <p:extLst>
      <p:ext uri="{BB962C8B-B14F-4D97-AF65-F5344CB8AC3E}">
        <p14:creationId xmlns:p14="http://schemas.microsoft.com/office/powerpoint/2010/main" val="319707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D0C1-12C9-486B-8E13-8A025A8D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76545"/>
            <a:ext cx="12191999" cy="2904909"/>
          </a:xfrm>
        </p:spPr>
        <p:txBody>
          <a:bodyPr>
            <a:noAutofit/>
          </a:bodyPr>
          <a:lstStyle/>
          <a:p>
            <a:pPr marL="457200" lvl="1" indent="0" algn="ctr">
              <a:lnSpc>
                <a:spcPct val="100000"/>
              </a:lnSpc>
              <a:buNone/>
            </a:pPr>
            <a:r>
              <a:rPr lang="sv-SE" sz="5400" dirty="0">
                <a:solidFill>
                  <a:schemeClr val="accent4"/>
                </a:solidFill>
              </a:rPr>
              <a:t>Vad är en Java Agent?</a:t>
            </a:r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sv-SE" sz="5400" dirty="0"/>
              <a:t>Vad är Byte Buddy?</a:t>
            </a:r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sv-SE" sz="5400" dirty="0"/>
              <a:t>Exempel</a:t>
            </a:r>
          </a:p>
        </p:txBody>
      </p:sp>
    </p:spTree>
    <p:extLst>
      <p:ext uri="{BB962C8B-B14F-4D97-AF65-F5344CB8AC3E}">
        <p14:creationId xmlns:p14="http://schemas.microsoft.com/office/powerpoint/2010/main" val="172920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892805-3E96-40C1-BB1D-5A98E7EBA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253331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16927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D0C1-12C9-486B-8E13-8A025A8D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76545"/>
            <a:ext cx="12191999" cy="2904909"/>
          </a:xfrm>
        </p:spPr>
        <p:txBody>
          <a:bodyPr>
            <a:noAutofit/>
          </a:bodyPr>
          <a:lstStyle/>
          <a:p>
            <a:pPr marL="457200" lvl="1" indent="0" algn="ctr">
              <a:lnSpc>
                <a:spcPct val="100000"/>
              </a:lnSpc>
              <a:buNone/>
            </a:pPr>
            <a:r>
              <a:rPr lang="sv-SE" sz="5400" dirty="0"/>
              <a:t>En klass som modifierar </a:t>
            </a:r>
            <a:br>
              <a:rPr lang="sv-SE" sz="5400" dirty="0"/>
            </a:br>
            <a:r>
              <a:rPr lang="sv-SE" sz="5400" dirty="0"/>
              <a:t>byte-koden i en annan klass med </a:t>
            </a:r>
            <a:br>
              <a:rPr lang="sv-SE" sz="5400" dirty="0"/>
            </a:br>
            <a:r>
              <a:rPr lang="sv-SE" sz="5400" dirty="0"/>
              <a:t>hjälp av instrumenterings-API:et</a:t>
            </a:r>
          </a:p>
        </p:txBody>
      </p:sp>
    </p:spTree>
    <p:extLst>
      <p:ext uri="{BB962C8B-B14F-4D97-AF65-F5344CB8AC3E}">
        <p14:creationId xmlns:p14="http://schemas.microsoft.com/office/powerpoint/2010/main" val="305815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D0C1-12C9-486B-8E13-8A025A8D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6475"/>
            <a:ext cx="12191999" cy="484505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sv-SE" sz="5400" dirty="0"/>
              <a:t>Statisk laddning: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sv-SE" sz="3400" dirty="0">
                <a:solidFill>
                  <a:schemeClr val="accent5"/>
                </a:solidFill>
                <a:latin typeface="Consolas" panose="020B0609020204030204" pitchFamily="49" charset="0"/>
              </a:rPr>
              <a:t>java -javaagent:agent.jar -jar application.jar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sv-SE" sz="54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sv-SE" sz="5400" dirty="0"/>
              <a:t>Dynamisk laddning: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sv-SE" sz="3400" dirty="0">
                <a:solidFill>
                  <a:schemeClr val="accent5"/>
                </a:solidFill>
                <a:latin typeface="Consolas" panose="020B0609020204030204" pitchFamily="49" charset="0"/>
              </a:rPr>
              <a:t>java -jar application.jar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r-FR" sz="3400" dirty="0">
                <a:solidFill>
                  <a:schemeClr val="accent5"/>
                </a:solidFill>
                <a:latin typeface="Consolas" panose="020B0609020204030204" pitchFamily="49" charset="0"/>
              </a:rPr>
              <a:t>java -jar agent.jar</a:t>
            </a:r>
          </a:p>
        </p:txBody>
      </p:sp>
    </p:spTree>
    <p:extLst>
      <p:ext uri="{BB962C8B-B14F-4D97-AF65-F5344CB8AC3E}">
        <p14:creationId xmlns:p14="http://schemas.microsoft.com/office/powerpoint/2010/main" val="198753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B2B62F-5EAB-4A6F-8EE2-0FFA36F06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7020"/>
            <a:ext cx="12192000" cy="498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3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500C91-17B8-44CA-830B-474E93DD5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7982"/>
            <a:ext cx="12192000" cy="24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8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D0C1-12C9-486B-8E13-8A025A8D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76545"/>
            <a:ext cx="12191999" cy="2904909"/>
          </a:xfrm>
        </p:spPr>
        <p:txBody>
          <a:bodyPr>
            <a:noAutofit/>
          </a:bodyPr>
          <a:lstStyle/>
          <a:p>
            <a:pPr marL="457200" lvl="1" indent="0" algn="ctr">
              <a:lnSpc>
                <a:spcPct val="100000"/>
              </a:lnSpc>
              <a:buNone/>
            </a:pPr>
            <a:r>
              <a:rPr lang="sv-SE" sz="5400" dirty="0"/>
              <a:t>Vad är en Java Agent?</a:t>
            </a:r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sv-SE" sz="5400" dirty="0">
                <a:solidFill>
                  <a:schemeClr val="accent4"/>
                </a:solidFill>
              </a:rPr>
              <a:t>Vad är Byte Buddy?</a:t>
            </a:r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sv-SE" sz="5400" dirty="0"/>
              <a:t>Exempel</a:t>
            </a:r>
          </a:p>
        </p:txBody>
      </p:sp>
    </p:spTree>
    <p:extLst>
      <p:ext uri="{BB962C8B-B14F-4D97-AF65-F5344CB8AC3E}">
        <p14:creationId xmlns:p14="http://schemas.microsoft.com/office/powerpoint/2010/main" val="40991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1548</TotalTime>
  <Words>143</Words>
  <Application>Microsoft Office PowerPoint</Application>
  <PresentationFormat>Widescreen</PresentationFormat>
  <Paragraphs>30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Definitive Guide to Java Agents</dc:title>
  <dc:creator>Johan Dykström</dc:creator>
  <cp:lastModifiedBy>Johan Dykström</cp:lastModifiedBy>
  <cp:revision>153</cp:revision>
  <dcterms:created xsi:type="dcterms:W3CDTF">2017-08-15T04:57:37Z</dcterms:created>
  <dcterms:modified xsi:type="dcterms:W3CDTF">2020-02-13T20:27:49Z</dcterms:modified>
</cp:coreProperties>
</file>