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2"/>
    <p:restoredTop sz="96405"/>
  </p:normalViewPr>
  <p:slideViewPr>
    <p:cSldViewPr snapToGrid="0" snapToObjects="1">
      <p:cViewPr varScale="1">
        <p:scale>
          <a:sx n="187" d="100"/>
          <a:sy n="187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/>
              <a:t>4/3/22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/>
              <a:t>4/3/22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/>
              <a:t>4/3/22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/>
              <a:t>4/3/22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/>
              <a:t>4/3/22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/>
              <a:t>4/3/22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jsla/vassare-lucen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50ED-43AF-C34D-8F06-8075A74DB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/>
              <a:t>Introduktion till Apache Lucene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5905A7-1672-F040-9C50-AE15DD296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525" y="716687"/>
            <a:ext cx="4122631" cy="88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8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DE02-F385-BA4A-972C-A2644B40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6000" dirty="0"/>
              <a:t>Demo 2</a:t>
            </a:r>
          </a:p>
        </p:txBody>
      </p:sp>
    </p:spTree>
    <p:extLst>
      <p:ext uri="{BB962C8B-B14F-4D97-AF65-F5344CB8AC3E}">
        <p14:creationId xmlns:p14="http://schemas.microsoft.com/office/powerpoint/2010/main" val="172102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DE02-F385-BA4A-972C-A2644B40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6000" dirty="0"/>
              <a:t>Diverse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D21DE-010A-2B42-888F-85AB42FC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Vector Space Model</a:t>
            </a:r>
          </a:p>
          <a:p>
            <a:r>
              <a:rPr lang="en-GB" sz="3600" dirty="0" err="1"/>
              <a:t>lucene</a:t>
            </a:r>
            <a:r>
              <a:rPr lang="en-GB" sz="3600" dirty="0"/>
              <a:t>-backward-codecs</a:t>
            </a:r>
          </a:p>
        </p:txBody>
      </p:sp>
    </p:spTree>
    <p:extLst>
      <p:ext uri="{BB962C8B-B14F-4D97-AF65-F5344CB8AC3E}">
        <p14:creationId xmlns:p14="http://schemas.microsoft.com/office/powerpoint/2010/main" val="317784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DE02-F385-BA4A-972C-A2644B40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6000" dirty="0"/>
              <a:t>Avslutning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D21DE-010A-2B42-888F-85AB42FC6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307" y="2052116"/>
            <a:ext cx="8024832" cy="3997828"/>
          </a:xfrm>
        </p:spPr>
        <p:txBody>
          <a:bodyPr>
            <a:normAutofit/>
          </a:bodyPr>
          <a:lstStyle/>
          <a:p>
            <a:r>
              <a:rPr lang="sv-SE" sz="3200" dirty="0">
                <a:hlinkClick r:id="rId2"/>
              </a:rPr>
              <a:t>https://github.com/mejsla/vassare-lucene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77469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DE02-F385-BA4A-972C-A2644B40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60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D21DE-010A-2B42-888F-85AB42FC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E" sz="3600" dirty="0"/>
              <a:t>Introduktion</a:t>
            </a:r>
          </a:p>
          <a:p>
            <a:r>
              <a:rPr lang="en-SE" sz="3600" dirty="0"/>
              <a:t>Demo 1</a:t>
            </a:r>
          </a:p>
          <a:p>
            <a:r>
              <a:rPr lang="en-SE" sz="3600" dirty="0"/>
              <a:t>Fördjupning</a:t>
            </a:r>
          </a:p>
          <a:p>
            <a:r>
              <a:rPr lang="en-SE" sz="3600" dirty="0"/>
              <a:t>Demo 2</a:t>
            </a:r>
          </a:p>
        </p:txBody>
      </p:sp>
    </p:spTree>
    <p:extLst>
      <p:ext uri="{BB962C8B-B14F-4D97-AF65-F5344CB8AC3E}">
        <p14:creationId xmlns:p14="http://schemas.microsoft.com/office/powerpoint/2010/main" val="317750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DE02-F385-BA4A-972C-A2644B40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6000"/>
              <a:t>Vad är Lucene?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D21DE-010A-2B42-888F-85AB42FC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E" sz="3600"/>
              <a:t>Bibliotek med funktioner för att indexera och söka </a:t>
            </a:r>
            <a:r>
              <a:rPr lang="en-GB" sz="3600" dirty="0" err="1"/>
              <a:t>i</a:t>
            </a:r>
            <a:r>
              <a:rPr lang="en-GB" sz="3600"/>
              <a:t> text</a:t>
            </a:r>
          </a:p>
          <a:p>
            <a:r>
              <a:rPr lang="en-GB" sz="3600"/>
              <a:t>100% Java</a:t>
            </a:r>
            <a:endParaRPr lang="en-SE" sz="3600"/>
          </a:p>
        </p:txBody>
      </p:sp>
    </p:spTree>
    <p:extLst>
      <p:ext uri="{BB962C8B-B14F-4D97-AF65-F5344CB8AC3E}">
        <p14:creationId xmlns:p14="http://schemas.microsoft.com/office/powerpoint/2010/main" val="336076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599D6711-DBC9-CA48-8193-0C491F96C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179" y="1537758"/>
            <a:ext cx="2526223" cy="127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C1280F-C164-944A-922C-DD574A91B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07" y="1350085"/>
            <a:ext cx="3167791" cy="164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6FEE1DE-EA27-C34D-B3C1-AE83C27F0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946" y="3962157"/>
            <a:ext cx="1888108" cy="191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61C8D46F-F2B5-5F4C-85BA-854E36F19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89" y="4034716"/>
            <a:ext cx="1890705" cy="217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82A5D34-7F39-0D43-82DA-72EF8110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521" y="4034716"/>
            <a:ext cx="2413479" cy="190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70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DE02-F385-BA4A-972C-A2644B40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6000"/>
              <a:t>Definitioner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D21DE-010A-2B42-888F-85AB42FC6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254" y="2052116"/>
            <a:ext cx="8322885" cy="3997828"/>
          </a:xfrm>
        </p:spPr>
        <p:txBody>
          <a:bodyPr>
            <a:normAutofit/>
          </a:bodyPr>
          <a:lstStyle/>
          <a:p>
            <a:r>
              <a:rPr lang="sv-SE" sz="3600" dirty="0"/>
              <a:t>Ett </a:t>
            </a:r>
            <a:r>
              <a:rPr lang="sv-SE" sz="3600" dirty="0">
                <a:solidFill>
                  <a:schemeClr val="accent6"/>
                </a:solidFill>
              </a:rPr>
              <a:t>index</a:t>
            </a:r>
            <a:r>
              <a:rPr lang="sv-SE" sz="3600" dirty="0"/>
              <a:t> består av ett antal dokument</a:t>
            </a:r>
          </a:p>
          <a:p>
            <a:r>
              <a:rPr lang="sv-SE" sz="3600" dirty="0"/>
              <a:t>Ett </a:t>
            </a:r>
            <a:r>
              <a:rPr lang="sv-SE" sz="3600" dirty="0">
                <a:solidFill>
                  <a:schemeClr val="accent6"/>
                </a:solidFill>
              </a:rPr>
              <a:t>dokument</a:t>
            </a:r>
            <a:r>
              <a:rPr lang="sv-SE" sz="3600" dirty="0"/>
              <a:t> består av ett antal fält</a:t>
            </a:r>
          </a:p>
          <a:p>
            <a:r>
              <a:rPr lang="sv-SE" sz="3600" dirty="0"/>
              <a:t>Ett </a:t>
            </a:r>
            <a:r>
              <a:rPr lang="sv-SE" sz="3600" dirty="0">
                <a:solidFill>
                  <a:schemeClr val="accent6"/>
                </a:solidFill>
              </a:rPr>
              <a:t>fält</a:t>
            </a:r>
            <a:r>
              <a:rPr lang="sv-SE" sz="3600" dirty="0"/>
              <a:t> är en namngiven sekvens av termer</a:t>
            </a:r>
          </a:p>
          <a:p>
            <a:r>
              <a:rPr lang="sv-SE" sz="3600" dirty="0"/>
              <a:t>En </a:t>
            </a:r>
            <a:r>
              <a:rPr lang="sv-SE" sz="3600" dirty="0">
                <a:solidFill>
                  <a:schemeClr val="accent6"/>
                </a:solidFill>
              </a:rPr>
              <a:t>term</a:t>
            </a:r>
            <a:r>
              <a:rPr lang="sv-SE" sz="3600" dirty="0"/>
              <a:t> är en sekvens av bytes</a:t>
            </a:r>
          </a:p>
        </p:txBody>
      </p:sp>
    </p:spTree>
    <p:extLst>
      <p:ext uri="{BB962C8B-B14F-4D97-AF65-F5344CB8AC3E}">
        <p14:creationId xmlns:p14="http://schemas.microsoft.com/office/powerpoint/2010/main" val="174868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89C6F0C-7EC2-9641-A7AE-154B51D53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08" y="381996"/>
            <a:ext cx="9461228" cy="609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40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DE02-F385-BA4A-972C-A2644B40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6000" dirty="0"/>
              <a:t>Demo 1</a:t>
            </a:r>
          </a:p>
        </p:txBody>
      </p:sp>
    </p:spTree>
    <p:extLst>
      <p:ext uri="{BB962C8B-B14F-4D97-AF65-F5344CB8AC3E}">
        <p14:creationId xmlns:p14="http://schemas.microsoft.com/office/powerpoint/2010/main" val="241448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DE02-F385-BA4A-972C-A2644B40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6000" dirty="0"/>
              <a:t>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D21DE-010A-2B42-888F-85AB42FC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E" sz="3600" dirty="0"/>
              <a:t>StandardAnalyzer</a:t>
            </a:r>
          </a:p>
          <a:p>
            <a:r>
              <a:rPr lang="en-SE" sz="3600" dirty="0"/>
              <a:t>SwedishAnalyzer</a:t>
            </a:r>
          </a:p>
          <a:p>
            <a:r>
              <a:rPr lang="en-SE" sz="3600" dirty="0"/>
              <a:t>Egen Analyzer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72378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DE02-F385-BA4A-972C-A2644B40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6000" dirty="0"/>
              <a:t>Mer som detta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D21DE-010A-2B42-888F-85AB42FC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Rekommendationer</a:t>
            </a:r>
            <a:endParaRPr lang="en-GB" sz="3600" dirty="0"/>
          </a:p>
          <a:p>
            <a:r>
              <a:rPr lang="en-GB" sz="3600" dirty="0" err="1"/>
              <a:t>MoreLikeThis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633768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267</TotalTime>
  <Words>87</Words>
  <Application>Microsoft Macintosh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MS Shell Dlg 2</vt:lpstr>
      <vt:lpstr>Wingdings</vt:lpstr>
      <vt:lpstr>Wingdings 3</vt:lpstr>
      <vt:lpstr>Madison</vt:lpstr>
      <vt:lpstr>Introduktion till Apache Lucene</vt:lpstr>
      <vt:lpstr>Agenda</vt:lpstr>
      <vt:lpstr>Vad är Lucene?</vt:lpstr>
      <vt:lpstr>PowerPoint Presentation</vt:lpstr>
      <vt:lpstr>Definitioner</vt:lpstr>
      <vt:lpstr>PowerPoint Presentation</vt:lpstr>
      <vt:lpstr>Demo 1</vt:lpstr>
      <vt:lpstr>Analyzer</vt:lpstr>
      <vt:lpstr>Mer som detta</vt:lpstr>
      <vt:lpstr>Demo 2</vt:lpstr>
      <vt:lpstr>Diverse</vt:lpstr>
      <vt:lpstr>Avslutning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till Apache Lucene</dc:title>
  <dc:creator>Johan Dykström</dc:creator>
  <cp:lastModifiedBy>Johan Dykström</cp:lastModifiedBy>
  <cp:revision>5</cp:revision>
  <dcterms:created xsi:type="dcterms:W3CDTF">2022-04-02T11:17:35Z</dcterms:created>
  <dcterms:modified xsi:type="dcterms:W3CDTF">2022-04-03T08:19:31Z</dcterms:modified>
</cp:coreProperties>
</file>