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Hanken Grotesk"/>
      <p:regular r:id="rId28"/>
      <p:bold r:id="rId29"/>
      <p:italic r:id="rId30"/>
      <p:boldItalic r:id="rId31"/>
    </p:embeddedFont>
    <p:embeddedFont>
      <p:font typeface="Raleway ExtraBold"/>
      <p:bold r:id="rId32"/>
      <p:boldItalic r:id="rId33"/>
    </p:embeddedFont>
    <p:embeddedFont>
      <p:font typeface="Anaheim"/>
      <p:regular r:id="rId34"/>
      <p:bold r:id="rId35"/>
    </p:embeddedFont>
    <p:embeddedFont>
      <p:font typeface="Raleway Black"/>
      <p:bold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HankenGrotesk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ankenGrotes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ankenGrotesk-boldItalic.fntdata"/><Relationship Id="rId30" Type="http://schemas.openxmlformats.org/officeDocument/2006/relationships/font" Target="fonts/HankenGrotesk-italic.fntdata"/><Relationship Id="rId11" Type="http://schemas.openxmlformats.org/officeDocument/2006/relationships/slide" Target="slides/slide6.xml"/><Relationship Id="rId33" Type="http://schemas.openxmlformats.org/officeDocument/2006/relationships/font" Target="fonts/RalewayExtra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ExtraBold-bold.fntdata"/><Relationship Id="rId13" Type="http://schemas.openxmlformats.org/officeDocument/2006/relationships/slide" Target="slides/slide8.xml"/><Relationship Id="rId35" Type="http://schemas.openxmlformats.org/officeDocument/2006/relationships/font" Target="fonts/Anaheim-bold.fntdata"/><Relationship Id="rId12" Type="http://schemas.openxmlformats.org/officeDocument/2006/relationships/slide" Target="slides/slide7.xml"/><Relationship Id="rId34" Type="http://schemas.openxmlformats.org/officeDocument/2006/relationships/font" Target="fonts/Anaheim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Black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576a45fa49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576a45fa4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39cded3a0d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39cded3a0d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9cded3a0d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9cded3a0d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9cded3a0d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9cded3a0d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9cded3a0d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9cded3a0d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9cded3a0d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9cded3a0d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9cded3a0d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39cded3a0d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9cded3a0d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9cded3a0d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9cded3a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9cded3a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51b1a71d3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51b1a71d3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9cded3a0d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9cded3a0d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rect b="b" l="l" r="r" t="t"/>
              <a:pathLst>
                <a:path extrusionOk="0" fill="none" h="17396" w="17396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rect b="b" l="l" r="r" t="t"/>
              <a:pathLst>
                <a:path extrusionOk="0" fill="none" h="11931" w="1196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flipH="1" rot="5400000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rect b="b" l="l" r="r" t="t"/>
              <a:pathLst>
                <a:path extrusionOk="0" fill="none" h="2777" w="4864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l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flipH="1" rot="5400000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1" name="Google Shape;321;p13"/>
          <p:cNvSpPr txBox="1"/>
          <p:nvPr>
            <p:ph hasCustomPrompt="1" idx="2" type="title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/>
          <p:nvPr>
            <p:ph hasCustomPrompt="1" idx="3" type="title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/>
          <p:nvPr>
            <p:ph hasCustomPrompt="1" idx="4" type="title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hasCustomPrompt="1" idx="5" type="title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/>
          <p:nvPr>
            <p:ph hasCustomPrompt="1" idx="6" type="title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/>
          <p:nvPr>
            <p:ph hasCustomPrompt="1" idx="7" type="title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b="0" sz="300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" type="subTitle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8" name="Google Shape;328;p13"/>
          <p:cNvSpPr txBox="1"/>
          <p:nvPr>
            <p:ph idx="8" type="subTitle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29" name="Google Shape;329;p13"/>
          <p:cNvSpPr txBox="1"/>
          <p:nvPr>
            <p:ph idx="9" type="subTitle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13" type="subTitle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1" name="Google Shape;331;p13"/>
          <p:cNvSpPr txBox="1"/>
          <p:nvPr>
            <p:ph idx="14" type="subTitle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332" name="Google Shape;332;p13"/>
          <p:cNvSpPr txBox="1"/>
          <p:nvPr>
            <p:ph idx="15" type="subTitle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rect b="b" l="l" r="r" t="t"/>
                <a:pathLst>
                  <a:path extrusionOk="0" fill="none" h="1784" w="1784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cap="flat" cmpd="sng" w="597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flipH="1" rot="5400000">
                <a:off x="7506622" y="10417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rect b="b" l="l" r="r" t="t"/>
              <a:pathLst>
                <a:path extrusionOk="0" h="135138" w="41104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14"/>
          <p:cNvSpPr txBox="1"/>
          <p:nvPr>
            <p:ph idx="1" type="subTitle"/>
          </p:nvPr>
        </p:nvSpPr>
        <p:spPr>
          <a:xfrm>
            <a:off x="720000" y="1067776"/>
            <a:ext cx="77040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67" name="Google Shape;367;p14"/>
          <p:cNvGrpSpPr/>
          <p:nvPr/>
        </p:nvGrpSpPr>
        <p:grpSpPr>
          <a:xfrm>
            <a:off x="248963" y="1017730"/>
            <a:ext cx="8980467" cy="3860780"/>
            <a:chOff x="248963" y="1017730"/>
            <a:chExt cx="8980467" cy="3860780"/>
          </a:xfrm>
        </p:grpSpPr>
        <p:sp>
          <p:nvSpPr>
            <p:cNvPr id="368" name="Google Shape;368;p14"/>
            <p:cNvSpPr/>
            <p:nvPr/>
          </p:nvSpPr>
          <p:spPr>
            <a:xfrm>
              <a:off x="422688" y="131788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248963" y="101773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0" name="Google Shape;370;p14"/>
            <p:cNvGrpSpPr/>
            <p:nvPr/>
          </p:nvGrpSpPr>
          <p:grpSpPr>
            <a:xfrm rot="-5400000">
              <a:off x="8742913" y="4391992"/>
              <a:ext cx="206891" cy="766144"/>
              <a:chOff x="8650702" y="3525402"/>
              <a:chExt cx="206891" cy="766144"/>
            </a:xfrm>
          </p:grpSpPr>
          <p:sp>
            <p:nvSpPr>
              <p:cNvPr id="371" name="Google Shape;371;p1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3" name="Google Shape;373;p14"/>
          <p:cNvGrpSpPr/>
          <p:nvPr/>
        </p:nvGrpSpPr>
        <p:grpSpPr>
          <a:xfrm>
            <a:off x="250498" y="1721188"/>
            <a:ext cx="8259948" cy="2990484"/>
            <a:chOff x="250498" y="1721188"/>
            <a:chExt cx="8259948" cy="2990484"/>
          </a:xfrm>
        </p:grpSpPr>
        <p:sp>
          <p:nvSpPr>
            <p:cNvPr id="374" name="Google Shape;374;p14"/>
            <p:cNvSpPr/>
            <p:nvPr/>
          </p:nvSpPr>
          <p:spPr>
            <a:xfrm rot="10800000">
              <a:off x="250498" y="172118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8269979" y="4471205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-2218609" y="-174950"/>
            <a:ext cx="12004520" cy="8522877"/>
            <a:chOff x="-2218609" y="-174950"/>
            <a:chExt cx="12004520" cy="8522877"/>
          </a:xfrm>
        </p:grpSpPr>
        <p:sp>
          <p:nvSpPr>
            <p:cNvPr id="377" name="Google Shape;377;p14"/>
            <p:cNvSpPr/>
            <p:nvPr/>
          </p:nvSpPr>
          <p:spPr>
            <a:xfrm>
              <a:off x="-2218609" y="-174950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78" name="Google Shape;378;p14"/>
            <p:cNvGrpSpPr/>
            <p:nvPr/>
          </p:nvGrpSpPr>
          <p:grpSpPr>
            <a:xfrm flipH="1" rot="-5400000">
              <a:off x="7449713" y="4739627"/>
              <a:ext cx="493321" cy="357312"/>
              <a:chOff x="1722354" y="229144"/>
              <a:chExt cx="1748744" cy="1266614"/>
            </a:xfrm>
          </p:grpSpPr>
          <p:sp>
            <p:nvSpPr>
              <p:cNvPr id="379" name="Google Shape;379;p1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 flipH="1" rot="10800000">
              <a:off x="8147148" y="2028637"/>
              <a:ext cx="1521858" cy="631929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382" name="Google Shape;382;p14"/>
            <p:cNvGrpSpPr/>
            <p:nvPr/>
          </p:nvGrpSpPr>
          <p:grpSpPr>
            <a:xfrm flipH="1">
              <a:off x="8820653" y="3237867"/>
              <a:ext cx="965258" cy="273510"/>
              <a:chOff x="-6675" y="2881558"/>
              <a:chExt cx="9140700" cy="2059567"/>
            </a:xfrm>
          </p:grpSpPr>
          <p:cxnSp>
            <p:nvCxnSpPr>
              <p:cNvPr id="383" name="Google Shape;383;p1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88" name="Google Shape;388;p1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2_1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5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92" name="Google Shape;392;p15"/>
          <p:cNvGrpSpPr/>
          <p:nvPr/>
        </p:nvGrpSpPr>
        <p:grpSpPr>
          <a:xfrm>
            <a:off x="8393651" y="-1627766"/>
            <a:ext cx="614899" cy="2881846"/>
            <a:chOff x="1337784" y="-2525559"/>
            <a:chExt cx="1352318" cy="6337907"/>
          </a:xfrm>
        </p:grpSpPr>
        <p:cxnSp>
          <p:nvCxnSpPr>
            <p:cNvPr id="393" name="Google Shape;393;p15"/>
            <p:cNvCxnSpPr/>
            <p:nvPr/>
          </p:nvCxnSpPr>
          <p:spPr>
            <a:xfrm rot="10800000">
              <a:off x="1337784" y="-2525559"/>
              <a:ext cx="0" cy="49905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1337784" y="2466654"/>
              <a:ext cx="984900" cy="970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5" name="Google Shape;395;p15"/>
            <p:cNvSpPr/>
            <p:nvPr/>
          </p:nvSpPr>
          <p:spPr>
            <a:xfrm rot="5400000">
              <a:off x="2266990" y="3389237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>
            <a:off x="6485555" y="4129788"/>
            <a:ext cx="269696" cy="1209440"/>
            <a:chOff x="6933883" y="3613321"/>
            <a:chExt cx="269696" cy="1209440"/>
          </a:xfrm>
        </p:grpSpPr>
        <p:sp>
          <p:nvSpPr>
            <p:cNvPr id="397" name="Google Shape;397;p1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1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1" type="subTitle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2" type="subTitle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3" type="subTitle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4" type="subTitle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6" name="Google Shape;406;p16"/>
          <p:cNvSpPr txBox="1"/>
          <p:nvPr>
            <p:ph idx="5" type="subTitle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07" name="Google Shape;407;p16"/>
          <p:cNvSpPr txBox="1"/>
          <p:nvPr>
            <p:ph idx="6" type="subTitle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rect b="b" l="l" r="r" t="t"/>
                <a:pathLst>
                  <a:path extrusionOk="0" h="92923" w="19046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3" name="Google Shape;433;p17"/>
          <p:cNvSpPr txBox="1"/>
          <p:nvPr>
            <p:ph idx="1" type="subTitle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4" name="Google Shape;434;p17"/>
          <p:cNvSpPr txBox="1"/>
          <p:nvPr>
            <p:ph idx="2" type="subTitle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5" name="Google Shape;435;p17"/>
          <p:cNvSpPr txBox="1"/>
          <p:nvPr>
            <p:ph idx="3" type="subTitle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6" name="Google Shape;436;p17"/>
          <p:cNvSpPr txBox="1"/>
          <p:nvPr>
            <p:ph idx="4" type="subTitle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7" name="Google Shape;437;p17"/>
          <p:cNvSpPr txBox="1"/>
          <p:nvPr>
            <p:ph idx="5" type="subTitle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8" name="Google Shape;438;p17"/>
          <p:cNvSpPr txBox="1"/>
          <p:nvPr>
            <p:ph idx="6" type="subTitle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39" name="Google Shape;439;p17"/>
          <p:cNvSpPr txBox="1"/>
          <p:nvPr>
            <p:ph idx="7" type="subTitle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40" name="Google Shape;440;p17"/>
          <p:cNvSpPr txBox="1"/>
          <p:nvPr>
            <p:ph idx="8" type="subTitle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flipH="1" rot="10800000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65" name="Google Shape;465;p18"/>
          <p:cNvSpPr txBox="1"/>
          <p:nvPr>
            <p:ph idx="1" type="subTitle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6" name="Google Shape;466;p18"/>
          <p:cNvSpPr txBox="1"/>
          <p:nvPr>
            <p:ph idx="2" type="subTitle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7" name="Google Shape;467;p18"/>
          <p:cNvSpPr txBox="1"/>
          <p:nvPr>
            <p:ph idx="3" type="subTitle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idx="4" type="subTitle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5" type="subTitle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6" type="subTitle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7" type="subTitle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2" name="Google Shape;472;p18"/>
          <p:cNvSpPr txBox="1"/>
          <p:nvPr>
            <p:ph idx="8" type="subTitle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3" name="Google Shape;473;p18"/>
          <p:cNvSpPr txBox="1"/>
          <p:nvPr>
            <p:ph idx="9" type="subTitle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4" name="Google Shape;474;p18"/>
          <p:cNvSpPr txBox="1"/>
          <p:nvPr>
            <p:ph idx="13" type="subTitle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5" name="Google Shape;475;p18"/>
          <p:cNvSpPr txBox="1"/>
          <p:nvPr>
            <p:ph idx="14" type="subTitle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476" name="Google Shape;476;p18"/>
          <p:cNvSpPr txBox="1"/>
          <p:nvPr>
            <p:ph idx="15" type="subTitle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flipH="1" rot="-5400000">
              <a:off x="157300" y="26709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flipH="1" rot="-5400000">
              <a:off x="42350" y="242358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flipH="1" rot="10800000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flipH="1" rot="10800000">
              <a:off x="8899964" y="700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flipH="1" rot="10800000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flipH="1" rot="-5400000">
              <a:off x="-642564" y="4073091"/>
              <a:ext cx="2068124" cy="310088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rect b="b" l="l" r="r" t="t"/>
              <a:pathLst>
                <a:path extrusionOk="0" h="96592" w="23262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/>
          <p:nvPr>
            <p:ph hasCustomPrompt="1" type="title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19"/>
          <p:cNvSpPr txBox="1"/>
          <p:nvPr>
            <p:ph hasCustomPrompt="1" idx="2" type="title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/>
          <p:nvPr>
            <p:ph idx="3" type="subTitle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19"/>
          <p:cNvSpPr txBox="1"/>
          <p:nvPr>
            <p:ph hasCustomPrompt="1" idx="4" type="title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b="0" sz="6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/>
          <p:nvPr>
            <p:ph idx="5" type="subTitle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flipH="1" rot="5400000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flipH="1" rot="-5400000">
              <a:off x="229850" y="-2095662"/>
              <a:ext cx="1197198" cy="4338856"/>
            </a:xfrm>
            <a:custGeom>
              <a:rect b="b" l="l" r="r" t="t"/>
              <a:pathLst>
                <a:path extrusionOk="0" h="65507" w="18075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1" name="Google Shape;541;p20"/>
          <p:cNvGrpSpPr/>
          <p:nvPr/>
        </p:nvGrpSpPr>
        <p:grpSpPr>
          <a:xfrm>
            <a:off x="998300" y="1868336"/>
            <a:ext cx="7850818" cy="2922793"/>
            <a:chOff x="998300" y="1868336"/>
            <a:chExt cx="7850818" cy="2922793"/>
          </a:xfrm>
        </p:grpSpPr>
        <p:sp>
          <p:nvSpPr>
            <p:cNvPr id="542" name="Google Shape;542;p20"/>
            <p:cNvSpPr/>
            <p:nvPr/>
          </p:nvSpPr>
          <p:spPr>
            <a:xfrm rot="10800000">
              <a:off x="8809062" y="18683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 rot="5400000">
              <a:off x="1198712" y="4550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" name="Google Shape;544;p20"/>
          <p:cNvGrpSpPr/>
          <p:nvPr/>
        </p:nvGrpSpPr>
        <p:grpSpPr>
          <a:xfrm>
            <a:off x="1588038" y="2433589"/>
            <a:ext cx="7438817" cy="2528055"/>
            <a:chOff x="1588038" y="2433589"/>
            <a:chExt cx="7438817" cy="2528055"/>
          </a:xfrm>
        </p:grpSpPr>
        <p:grpSp>
          <p:nvGrpSpPr>
            <p:cNvPr id="545" name="Google Shape;545;p20"/>
            <p:cNvGrpSpPr/>
            <p:nvPr/>
          </p:nvGrpSpPr>
          <p:grpSpPr>
            <a:xfrm>
              <a:off x="8849114" y="2433589"/>
              <a:ext cx="177741" cy="1555069"/>
              <a:chOff x="8535452" y="862252"/>
              <a:chExt cx="177741" cy="1555069"/>
            </a:xfrm>
          </p:grpSpPr>
          <p:sp>
            <p:nvSpPr>
              <p:cNvPr id="546" name="Google Shape;546;p20"/>
              <p:cNvSpPr/>
              <p:nvPr/>
            </p:nvSpPr>
            <p:spPr>
              <a:xfrm rot="10800000">
                <a:off x="8670077" y="8622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20"/>
            <p:cNvGrpSpPr/>
            <p:nvPr/>
          </p:nvGrpSpPr>
          <p:grpSpPr>
            <a:xfrm rot="5400000">
              <a:off x="1804739" y="4491002"/>
              <a:ext cx="253941" cy="687344"/>
              <a:chOff x="8459252" y="1335702"/>
              <a:chExt cx="253941" cy="687344"/>
            </a:xfrm>
          </p:grpSpPr>
          <p:sp>
            <p:nvSpPr>
              <p:cNvPr id="549" name="Google Shape;549;p20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 rot="10800000">
                <a:off x="84592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1" name="Google Shape;551;p20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20"/>
          <p:cNvGrpSpPr/>
          <p:nvPr/>
        </p:nvGrpSpPr>
        <p:grpSpPr>
          <a:xfrm>
            <a:off x="-1189524" y="-111325"/>
            <a:ext cx="10408499" cy="5362150"/>
            <a:chOff x="-1189524" y="-111325"/>
            <a:chExt cx="10408499" cy="5362150"/>
          </a:xfrm>
        </p:grpSpPr>
        <p:grpSp>
          <p:nvGrpSpPr>
            <p:cNvPr id="553" name="Google Shape;553;p20"/>
            <p:cNvGrpSpPr/>
            <p:nvPr/>
          </p:nvGrpSpPr>
          <p:grpSpPr>
            <a:xfrm>
              <a:off x="-1189524" y="-111325"/>
              <a:ext cx="10408499" cy="5362150"/>
              <a:chOff x="-1189524" y="-111325"/>
              <a:chExt cx="10408499" cy="5362150"/>
            </a:xfrm>
          </p:grpSpPr>
          <p:sp>
            <p:nvSpPr>
              <p:cNvPr id="554" name="Google Shape;554;p20"/>
              <p:cNvSpPr/>
              <p:nvPr/>
            </p:nvSpPr>
            <p:spPr>
              <a:xfrm>
                <a:off x="8138725" y="-111325"/>
                <a:ext cx="1080250" cy="3643550"/>
              </a:xfrm>
              <a:custGeom>
                <a:rect b="b" l="l" r="r" t="t"/>
                <a:pathLst>
                  <a:path extrusionOk="0" h="145742" w="43210">
                    <a:moveTo>
                      <a:pt x="43210" y="145742"/>
                    </a:moveTo>
                    <a:lnTo>
                      <a:pt x="19027" y="121559"/>
                    </a:lnTo>
                    <a:lnTo>
                      <a:pt x="19027" y="73316"/>
                    </a:lnTo>
                    <a:lnTo>
                      <a:pt x="29523" y="62820"/>
                    </a:lnTo>
                    <a:lnTo>
                      <a:pt x="29523" y="27405"/>
                    </a:lnTo>
                    <a:lnTo>
                      <a:pt x="2117" y="0"/>
                    </a:lnTo>
                    <a:lnTo>
                      <a:pt x="0" y="2117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555" name="Google Shape;555;p20"/>
              <p:cNvSpPr/>
              <p:nvPr/>
            </p:nvSpPr>
            <p:spPr>
              <a:xfrm>
                <a:off x="340625" y="2654525"/>
                <a:ext cx="340625" cy="2596300"/>
              </a:xfrm>
              <a:custGeom>
                <a:rect b="b" l="l" r="r" t="t"/>
                <a:pathLst>
                  <a:path extrusionOk="0" h="103852" w="13625">
                    <a:moveTo>
                      <a:pt x="13625" y="103852"/>
                    </a:moveTo>
                    <a:lnTo>
                      <a:pt x="13625" y="82738"/>
                    </a:lnTo>
                    <a:lnTo>
                      <a:pt x="0" y="69112"/>
                    </a:ln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-1189524" y="3454365"/>
                <a:ext cx="1530153" cy="273510"/>
                <a:chOff x="-6675" y="2881558"/>
                <a:chExt cx="9140700" cy="2059567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9" name="Google Shape;559;p20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61" name="Google Shape;561;p20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62" name="Google Shape;562;p20"/>
            <p:cNvGrpSpPr/>
            <p:nvPr/>
          </p:nvGrpSpPr>
          <p:grpSpPr>
            <a:xfrm rot="5400000">
              <a:off x="2331732" y="4765921"/>
              <a:ext cx="493321" cy="357312"/>
              <a:chOff x="1722354" y="229144"/>
              <a:chExt cx="1748744" cy="1266614"/>
            </a:xfrm>
          </p:grpSpPr>
          <p:sp>
            <p:nvSpPr>
              <p:cNvPr id="563" name="Google Shape;563;p2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67" name="Google Shape;567;p21"/>
          <p:cNvGrpSpPr/>
          <p:nvPr/>
        </p:nvGrpSpPr>
        <p:grpSpPr>
          <a:xfrm>
            <a:off x="-116589" y="2639527"/>
            <a:ext cx="8996156" cy="1843388"/>
            <a:chOff x="-116589" y="2639527"/>
            <a:chExt cx="8996156" cy="1843388"/>
          </a:xfrm>
        </p:grpSpPr>
        <p:sp>
          <p:nvSpPr>
            <p:cNvPr id="568" name="Google Shape;568;p21"/>
            <p:cNvSpPr/>
            <p:nvPr/>
          </p:nvSpPr>
          <p:spPr>
            <a:xfrm flipH="1" rot="-5400000">
              <a:off x="399500" y="4223860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 flipH="1" rot="-5400000">
              <a:off x="99350" y="4050135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0" name="Google Shape;570;p21"/>
            <p:cNvGrpSpPr/>
            <p:nvPr/>
          </p:nvGrpSpPr>
          <p:grpSpPr>
            <a:xfrm flipH="1" rot="10800000">
              <a:off x="8672677" y="2639527"/>
              <a:ext cx="206891" cy="766144"/>
              <a:chOff x="8650702" y="3525402"/>
              <a:chExt cx="206891" cy="766144"/>
            </a:xfrm>
          </p:grpSpPr>
          <p:sp>
            <p:nvSpPr>
              <p:cNvPr id="571" name="Google Shape;571;p21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3" name="Google Shape;573;p21"/>
          <p:cNvGrpSpPr/>
          <p:nvPr/>
        </p:nvGrpSpPr>
        <p:grpSpPr>
          <a:xfrm>
            <a:off x="2729174" y="3358511"/>
            <a:ext cx="6150396" cy="1485586"/>
            <a:chOff x="2729174" y="3358511"/>
            <a:chExt cx="6150396" cy="1485586"/>
          </a:xfrm>
        </p:grpSpPr>
        <p:sp>
          <p:nvSpPr>
            <p:cNvPr id="574" name="Google Shape;574;p21"/>
            <p:cNvSpPr/>
            <p:nvPr/>
          </p:nvSpPr>
          <p:spPr>
            <a:xfrm flipH="1" rot="5400000">
              <a:off x="2929586" y="4603629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 flipH="1" rot="10800000">
              <a:off x="8839514" y="33585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-1381309" y="-1875175"/>
            <a:ext cx="10981145" cy="7138447"/>
            <a:chOff x="-1381309" y="-1875175"/>
            <a:chExt cx="10981145" cy="7138447"/>
          </a:xfrm>
        </p:grpSpPr>
        <p:sp>
          <p:nvSpPr>
            <p:cNvPr id="577" name="Google Shape;577;p21"/>
            <p:cNvSpPr/>
            <p:nvPr/>
          </p:nvSpPr>
          <p:spPr>
            <a:xfrm flipH="1" rot="10800000">
              <a:off x="-1381309" y="4693337"/>
              <a:ext cx="3801167" cy="569934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578" name="Google Shape;578;p21"/>
            <p:cNvGrpSpPr/>
            <p:nvPr/>
          </p:nvGrpSpPr>
          <p:grpSpPr>
            <a:xfrm>
              <a:off x="8229051" y="-1875175"/>
              <a:ext cx="1370785" cy="4060574"/>
              <a:chOff x="8229051" y="-1875175"/>
              <a:chExt cx="1370785" cy="4060574"/>
            </a:xfrm>
          </p:grpSpPr>
          <p:grpSp>
            <p:nvGrpSpPr>
              <p:cNvPr id="579" name="Google Shape;579;p21"/>
              <p:cNvGrpSpPr/>
              <p:nvPr/>
            </p:nvGrpSpPr>
            <p:grpSpPr>
              <a:xfrm>
                <a:off x="8229051" y="-1875175"/>
                <a:ext cx="914953" cy="4060574"/>
                <a:chOff x="8229051" y="-1875175"/>
                <a:chExt cx="914953" cy="4060574"/>
              </a:xfrm>
            </p:grpSpPr>
            <p:grpSp>
              <p:nvGrpSpPr>
                <p:cNvPr id="580" name="Google Shape;580;p21"/>
                <p:cNvGrpSpPr/>
                <p:nvPr/>
              </p:nvGrpSpPr>
              <p:grpSpPr>
                <a:xfrm rot="-5400000">
                  <a:off x="8480363" y="1760083"/>
                  <a:ext cx="493321" cy="357312"/>
                  <a:chOff x="1722354" y="229144"/>
                  <a:chExt cx="1748744" cy="1266614"/>
                </a:xfrm>
              </p:grpSpPr>
              <p:sp>
                <p:nvSpPr>
                  <p:cNvPr id="581" name="Google Shape;581;p21"/>
                  <p:cNvSpPr/>
                  <p:nvPr/>
                </p:nvSpPr>
                <p:spPr>
                  <a:xfrm rot="10800000">
                    <a:off x="2239107" y="792406"/>
                    <a:ext cx="1231990" cy="703352"/>
                  </a:xfrm>
                  <a:custGeom>
                    <a:rect b="b" l="l" r="r" t="t"/>
                    <a:pathLst>
                      <a:path extrusionOk="0" fill="none" h="2777" w="4864">
                        <a:moveTo>
                          <a:pt x="4863" y="2776"/>
                        </a:moveTo>
                        <a:lnTo>
                          <a:pt x="2051" y="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cap="rnd" cmpd="sng" w="9525">
                    <a:solidFill>
                      <a:schemeClr val="l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21"/>
                  <p:cNvSpPr/>
                  <p:nvPr/>
                </p:nvSpPr>
                <p:spPr>
                  <a:xfrm rot="10800000">
                    <a:off x="1722354" y="229144"/>
                    <a:ext cx="627506" cy="620727"/>
                  </a:xfrm>
                  <a:custGeom>
                    <a:rect b="b" l="l" r="r" t="t"/>
                    <a:pathLst>
                      <a:path extrusionOk="0" fill="none" h="2719" w="2748">
                        <a:moveTo>
                          <a:pt x="2748" y="1363"/>
                        </a:moveTo>
                        <a:cubicBezTo>
                          <a:pt x="2748" y="2117"/>
                          <a:pt x="2117" y="2718"/>
                          <a:pt x="1392" y="2718"/>
                        </a:cubicBezTo>
                        <a:cubicBezTo>
                          <a:pt x="638" y="2718"/>
                          <a:pt x="1" y="2117"/>
                          <a:pt x="1" y="1363"/>
                        </a:cubicBezTo>
                        <a:cubicBezTo>
                          <a:pt x="1" y="609"/>
                          <a:pt x="638" y="0"/>
                          <a:pt x="1392" y="0"/>
                        </a:cubicBezTo>
                        <a:cubicBezTo>
                          <a:pt x="2117" y="0"/>
                          <a:pt x="2748" y="609"/>
                          <a:pt x="2748" y="1363"/>
                        </a:cubicBezTo>
                        <a:close/>
                      </a:path>
                    </a:pathLst>
                  </a:custGeom>
                  <a:noFill/>
                  <a:ln cap="flat" cmpd="sng" w="9525">
                    <a:solidFill>
                      <a:schemeClr val="lt1"/>
                    </a:solidFill>
                    <a:prstDash val="solid"/>
                    <a:miter lim="724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21"/>
                <p:cNvSpPr/>
                <p:nvPr/>
              </p:nvSpPr>
              <p:spPr>
                <a:xfrm>
                  <a:off x="8229051" y="-1875175"/>
                  <a:ext cx="914953" cy="3799205"/>
                </a:xfrm>
                <a:custGeom>
                  <a:rect b="b" l="l" r="r" t="t"/>
                  <a:pathLst>
                    <a:path extrusionOk="0" h="96592" w="23262">
                      <a:moveTo>
                        <a:pt x="0" y="0"/>
                      </a:moveTo>
                      <a:lnTo>
                        <a:pt x="18318" y="18318"/>
                      </a:lnTo>
                      <a:lnTo>
                        <a:pt x="18318" y="58471"/>
                      </a:lnTo>
                      <a:lnTo>
                        <a:pt x="10373" y="66417"/>
                      </a:lnTo>
                      <a:lnTo>
                        <a:pt x="10373" y="83703"/>
                      </a:lnTo>
                      <a:lnTo>
                        <a:pt x="23262" y="96592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sp>
          </p:grpSp>
          <p:grpSp>
            <p:nvGrpSpPr>
              <p:cNvPr id="584" name="Google Shape;584;p21"/>
              <p:cNvGrpSpPr/>
              <p:nvPr/>
            </p:nvGrpSpPr>
            <p:grpSpPr>
              <a:xfrm rot="10800000">
                <a:off x="8634578" y="861419"/>
                <a:ext cx="965258" cy="273510"/>
                <a:chOff x="-6675" y="2881558"/>
                <a:chExt cx="9140700" cy="2059567"/>
              </a:xfrm>
            </p:grpSpPr>
            <p:cxnSp>
              <p:nvCxnSpPr>
                <p:cNvPr id="585" name="Google Shape;585;p21"/>
                <p:cNvCxnSpPr/>
                <p:nvPr/>
              </p:nvCxnSpPr>
              <p:spPr>
                <a:xfrm>
                  <a:off x="-6675" y="2881558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6" name="Google Shape;586;p21"/>
                <p:cNvCxnSpPr/>
                <p:nvPr/>
              </p:nvCxnSpPr>
              <p:spPr>
                <a:xfrm>
                  <a:off x="-6675" y="3396450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7" name="Google Shape;587;p21"/>
                <p:cNvCxnSpPr/>
                <p:nvPr/>
              </p:nvCxnSpPr>
              <p:spPr>
                <a:xfrm>
                  <a:off x="-6675" y="3911342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8" name="Google Shape;588;p21"/>
                <p:cNvCxnSpPr/>
                <p:nvPr/>
              </p:nvCxnSpPr>
              <p:spPr>
                <a:xfrm>
                  <a:off x="-6675" y="4426233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9" name="Google Shape;589;p21"/>
                <p:cNvCxnSpPr/>
                <p:nvPr/>
              </p:nvCxnSpPr>
              <p:spPr>
                <a:xfrm>
                  <a:off x="-6675" y="4941125"/>
                  <a:ext cx="91407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sp>
        <p:nvSpPr>
          <p:cNvPr id="590" name="Google Shape;590;p21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/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3" name="Google Shape;593;p22"/>
          <p:cNvSpPr txBox="1"/>
          <p:nvPr>
            <p:ph idx="1" type="subTitle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flipH="1" rot="10800000">
              <a:off x="410803" y="209925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flipH="1" rot="10800000">
              <a:off x="247028" y="2390402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flipH="1" rot="5400000">
              <a:off x="-365574" y="-152135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flipH="1" rot="-5400000">
              <a:off x="8788045" y="359895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16" name="Google Shape;616;p23"/>
            <p:cNvGrpSpPr/>
            <p:nvPr/>
          </p:nvGrpSpPr>
          <p:grpSpPr>
            <a:xfrm flipH="1" rot="-5400000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flipH="1" rot="5400000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flipH="1" rot="10800000">
              <a:off x="248565" y="16583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flipH="1" rot="5400000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rect b="b" l="l" r="r" t="t"/>
              <a:pathLst>
                <a:path extrusionOk="0" h="19530" w="130255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rect b="b" l="l" r="r" t="t"/>
              <a:pathLst>
                <a:path extrusionOk="0" h="92923" w="19046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2" name="Google Shape;62;p4"/>
            <p:cNvGrpSpPr/>
            <p:nvPr/>
          </p:nvGrpSpPr>
          <p:grpSpPr>
            <a:xfrm flipH="1" rot="10800000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66" name="Google Shape;66;p4"/>
            <p:cNvGrpSpPr/>
            <p:nvPr/>
          </p:nvGrpSpPr>
          <p:grpSpPr>
            <a:xfrm flipH="1" rot="-5400000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1" type="subTitle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" type="subTitle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3" type="subTitle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sp>
        <p:nvSpPr>
          <p:cNvPr id="84" name="Google Shape;84;p5"/>
          <p:cNvSpPr txBox="1"/>
          <p:nvPr>
            <p:ph idx="4" type="subTitle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/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rect b="b" l="l" r="r" t="t"/>
              <a:pathLst>
                <a:path extrusionOk="0" h="132226" w="83338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rect b="b" l="l" r="r" t="t"/>
              <a:pathLst>
                <a:path extrusionOk="0" h="114031" w="34816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flipH="1" rot="5400000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rect b="b" l="l" r="r" t="t"/>
                <a:pathLst>
                  <a:path extrusionOk="0" h="17185" w="95259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rect b="b" l="l" r="r" t="t"/>
              <a:pathLst>
                <a:path extrusionOk="0" h="12495" w="98988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49" name="Google Shape;149;p7"/>
            <p:cNvGrpSpPr/>
            <p:nvPr/>
          </p:nvGrpSpPr>
          <p:grpSpPr>
            <a:xfrm flipH="1" rot="-5400000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rect b="b" l="l" r="r" t="t"/>
              <a:pathLst>
                <a:path extrusionOk="0" h="126889" w="55192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flipH="1" rot="5400000">
              <a:off x="8631182" y="4403598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flipH="1" rot="10800000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flipH="1" rot="-5400000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flipH="1" rot="10800000">
                  <a:off x="803996" y="4347766"/>
                  <a:ext cx="43116" cy="474994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l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flipH="1" rot="10800000">
                  <a:off x="998591" y="3613321"/>
                  <a:ext cx="75100" cy="827502"/>
                </a:xfrm>
                <a:custGeom>
                  <a:rect b="b" l="l" r="r" t="t"/>
                  <a:pathLst>
                    <a:path extrusionOk="0" fill="none" h="8307" w="754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/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" type="subTitle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flipH="1" rot="-5400000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flipH="1" rot="5400000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2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rect b="b" l="l" r="r" t="t"/>
                  <a:pathLst>
                    <a:path extrusionOk="0" fill="none" h="2777" w="4864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cap="rnd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rect b="b" l="l" r="r" t="t"/>
                  <a:pathLst>
                    <a:path extrusionOk="0" fill="none" h="2719" w="2748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accent1"/>
                  </a:solidFill>
                  <a:prstDash val="solid"/>
                  <a:miter lim="7247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flipH="1" rot="5400000">
              <a:off x="49529" y="9370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rect b="b" l="l" r="r" t="t"/>
                <a:pathLst>
                  <a:path extrusionOk="0" fill="none" h="17396" w="17396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rect b="b" l="l" r="r" t="t"/>
                <a:pathLst>
                  <a:path extrusionOk="0" fill="none" h="11931" w="1196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2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flipH="1" rot="5400000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rect b="b" l="l" r="r" t="t"/>
                <a:pathLst>
                  <a:path extrusionOk="0" fill="none" h="8307" w="754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Relationship Id="rId4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jp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 txBox="1"/>
          <p:nvPr>
            <p:ph type="ctrTitle"/>
          </p:nvPr>
        </p:nvSpPr>
        <p:spPr>
          <a:xfrm>
            <a:off x="1147325" y="1386075"/>
            <a:ext cx="43848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TPO VidaSana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Grupo BD2</a:t>
            </a:r>
            <a:endParaRPr sz="4000"/>
          </a:p>
        </p:txBody>
      </p:sp>
      <p:sp>
        <p:nvSpPr>
          <p:cNvPr id="657" name="Google Shape;657;p25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" name="Google Shape;658;p25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59" name="Google Shape;659;p25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0" name="Google Shape;660;p25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25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62" name="Google Shape;662;p25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l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3" name="Google Shape;663;p25"/>
            <p:cNvSpPr/>
            <p:nvPr/>
          </p:nvSpPr>
          <p:spPr>
            <a:xfrm>
              <a:off x="7771212" y="2972936"/>
              <a:ext cx="40056" cy="440880"/>
            </a:xfrm>
            <a:custGeom>
              <a:rect b="b" l="l" r="r" t="t"/>
              <a:pathLst>
                <a:path extrusionOk="0" h="12620" w="1146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rect b="b" l="l" r="r" t="t"/>
              <a:pathLst>
                <a:path extrusionOk="0" fill="none" h="8307" w="754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25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67" name="Google Shape;667;p25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25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9" name="Google Shape;669;p25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25"/>
          <p:cNvSpPr/>
          <p:nvPr/>
        </p:nvSpPr>
        <p:spPr>
          <a:xfrm rot="-5400000">
            <a:off x="8215875" y="805548"/>
            <a:ext cx="40056" cy="440880"/>
          </a:xfrm>
          <a:custGeom>
            <a:rect b="b" l="l" r="r" t="t"/>
            <a:pathLst>
              <a:path extrusionOk="0" h="12620" w="1146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1" name="Google Shape;671;p25"/>
          <p:cNvGrpSpPr/>
          <p:nvPr/>
        </p:nvGrpSpPr>
        <p:grpSpPr>
          <a:xfrm flipH="1" rot="10800000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2" name="Google Shape;672;p25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25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4" name="Google Shape;674;p25"/>
            <p:cNvSpPr/>
            <p:nvPr/>
          </p:nvSpPr>
          <p:spPr>
            <a:xfrm>
              <a:off x="4519806" y="3775205"/>
              <a:ext cx="193425" cy="191350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1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5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76" name="Google Shape;676;p25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77" name="Google Shape;677;p25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25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25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25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25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2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2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2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2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7" name="Google Shape;687;p25"/>
            <p:cNvSpPr/>
            <p:nvPr/>
          </p:nvSpPr>
          <p:spPr>
            <a:xfrm>
              <a:off x="3329300" y="823250"/>
              <a:ext cx="6471825" cy="764225"/>
            </a:xfrm>
            <a:custGeom>
              <a:rect b="b" l="l" r="r" t="t"/>
              <a:pathLst>
                <a:path extrusionOk="0" h="30569" w="258873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4"/>
          <p:cNvSpPr txBox="1"/>
          <p:nvPr>
            <p:ph type="title"/>
          </p:nvPr>
        </p:nvSpPr>
        <p:spPr>
          <a:xfrm>
            <a:off x="720000" y="445025"/>
            <a:ext cx="3937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PACIENTES Y PROFESIONALES</a:t>
            </a:r>
            <a:endParaRPr/>
          </a:p>
        </p:txBody>
      </p:sp>
      <p:sp>
        <p:nvSpPr>
          <p:cNvPr id="794" name="Google Shape;794;p34"/>
          <p:cNvSpPr txBox="1"/>
          <p:nvPr>
            <p:ph type="title"/>
          </p:nvPr>
        </p:nvSpPr>
        <p:spPr>
          <a:xfrm>
            <a:off x="376475" y="1806438"/>
            <a:ext cx="27405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Datos sensibles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Historia Clinica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Sesion en redis</a:t>
            </a:r>
            <a:endParaRPr sz="1800"/>
          </a:p>
        </p:txBody>
      </p:sp>
      <p:pic>
        <p:nvPicPr>
          <p:cNvPr id="795" name="Google Shape;795;p34"/>
          <p:cNvPicPr preferRelativeResize="0"/>
          <p:nvPr/>
        </p:nvPicPr>
        <p:blipFill rotWithShape="1">
          <a:blip r:embed="rId3">
            <a:alphaModFix/>
          </a:blip>
          <a:srcRect b="0" l="1272" r="4503" t="0"/>
          <a:stretch/>
        </p:blipFill>
        <p:spPr>
          <a:xfrm>
            <a:off x="4359200" y="111425"/>
            <a:ext cx="37841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720000" y="445025"/>
            <a:ext cx="39375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PACIENTES Y PROFESIONALES</a:t>
            </a:r>
            <a:endParaRPr/>
          </a:p>
        </p:txBody>
      </p:sp>
      <p:sp>
        <p:nvSpPr>
          <p:cNvPr id="801" name="Google Shape;801;p35"/>
          <p:cNvSpPr txBox="1"/>
          <p:nvPr>
            <p:ph type="title"/>
          </p:nvPr>
        </p:nvSpPr>
        <p:spPr>
          <a:xfrm>
            <a:off x="376475" y="1806438"/>
            <a:ext cx="27405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Datos sensibles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Historia Clinica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Sesión en redis</a:t>
            </a:r>
            <a:endParaRPr sz="1800"/>
          </a:p>
        </p:txBody>
      </p:sp>
      <p:pic>
        <p:nvPicPr>
          <p:cNvPr id="802" name="Google Shape;8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725" y="3051625"/>
            <a:ext cx="48006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8700" y="192125"/>
            <a:ext cx="3950639" cy="27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6"/>
          <p:cNvSpPr txBox="1"/>
          <p:nvPr>
            <p:ph type="title"/>
          </p:nvPr>
        </p:nvSpPr>
        <p:spPr>
          <a:xfrm>
            <a:off x="720000" y="445025"/>
            <a:ext cx="81573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SEGUIMIENTO DE HÁBITOS Y SINTOMATOLOGÍA</a:t>
            </a:r>
            <a:endParaRPr/>
          </a:p>
        </p:txBody>
      </p:sp>
      <p:sp>
        <p:nvSpPr>
          <p:cNvPr id="809" name="Google Shape;809;p36"/>
          <p:cNvSpPr txBox="1"/>
          <p:nvPr>
            <p:ph type="title"/>
          </p:nvPr>
        </p:nvSpPr>
        <p:spPr>
          <a:xfrm>
            <a:off x="386700" y="1118350"/>
            <a:ext cx="39636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Sensorización de datos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Seguimiento de hábitos diarios</a:t>
            </a:r>
            <a:endParaRPr sz="1800"/>
          </a:p>
        </p:txBody>
      </p:sp>
      <p:pic>
        <p:nvPicPr>
          <p:cNvPr id="810" name="Google Shape;8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525" y="4105950"/>
            <a:ext cx="6627625" cy="8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025" y="1118350"/>
            <a:ext cx="5216224" cy="27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37"/>
          <p:cNvSpPr txBox="1"/>
          <p:nvPr>
            <p:ph type="title"/>
          </p:nvPr>
        </p:nvSpPr>
        <p:spPr>
          <a:xfrm>
            <a:off x="720000" y="445025"/>
            <a:ext cx="8157300" cy="9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DE INTERACCIÓN MÉDICO-PACIENTE</a:t>
            </a:r>
            <a:endParaRPr/>
          </a:p>
        </p:txBody>
      </p:sp>
      <p:sp>
        <p:nvSpPr>
          <p:cNvPr id="817" name="Google Shape;817;p37"/>
          <p:cNvSpPr txBox="1"/>
          <p:nvPr>
            <p:ph type="title"/>
          </p:nvPr>
        </p:nvSpPr>
        <p:spPr>
          <a:xfrm>
            <a:off x="376450" y="1057925"/>
            <a:ext cx="10016700" cy="15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Conexión entre pacientes y médicos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Construcción y </a:t>
            </a:r>
            <a:r>
              <a:rPr lang="en" sz="1800"/>
              <a:t>análisis</a:t>
            </a:r>
            <a:r>
              <a:rPr lang="en" sz="1800"/>
              <a:t> de conexiones</a:t>
            </a:r>
            <a:endParaRPr sz="1800"/>
          </a:p>
        </p:txBody>
      </p:sp>
      <p:pic>
        <p:nvPicPr>
          <p:cNvPr id="818" name="Google Shape;8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875" y="1772500"/>
            <a:ext cx="7834851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TURNOS Y CONSULTAS</a:t>
            </a:r>
            <a:endParaRPr/>
          </a:p>
        </p:txBody>
      </p:sp>
      <p:sp>
        <p:nvSpPr>
          <p:cNvPr id="824" name="Google Shape;824;p38"/>
          <p:cNvSpPr txBox="1"/>
          <p:nvPr>
            <p:ph type="title"/>
          </p:nvPr>
        </p:nvSpPr>
        <p:spPr>
          <a:xfrm>
            <a:off x="376450" y="1057925"/>
            <a:ext cx="72717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Registro de turnos médicos con recordatorio automático</a:t>
            </a:r>
            <a:endParaRPr sz="1800"/>
          </a:p>
        </p:txBody>
      </p:sp>
      <p:pic>
        <p:nvPicPr>
          <p:cNvPr id="825" name="Google Shape;8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1875" y="1508575"/>
            <a:ext cx="3531425" cy="341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6" name="Google Shape;82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3075" y="1508575"/>
            <a:ext cx="2878106" cy="3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9"/>
          <p:cNvSpPr txBox="1"/>
          <p:nvPr>
            <p:ph type="title"/>
          </p:nvPr>
        </p:nvSpPr>
        <p:spPr>
          <a:xfrm>
            <a:off x="720000" y="445025"/>
            <a:ext cx="812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 RIESGOS Y RECOMENDACIONES</a:t>
            </a:r>
            <a:endParaRPr/>
          </a:p>
        </p:txBody>
      </p:sp>
      <p:sp>
        <p:nvSpPr>
          <p:cNvPr id="832" name="Google Shape;832;p39"/>
          <p:cNvSpPr txBox="1"/>
          <p:nvPr>
            <p:ph type="title"/>
          </p:nvPr>
        </p:nvSpPr>
        <p:spPr>
          <a:xfrm>
            <a:off x="376450" y="1057925"/>
            <a:ext cx="72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Algoritmo de recomendación de médico en base a </a:t>
            </a:r>
            <a:r>
              <a:rPr lang="en" sz="1800"/>
              <a:t>síntoma</a:t>
            </a:r>
            <a:r>
              <a:rPr lang="en" sz="1800"/>
              <a:t> y riesgo</a:t>
            </a:r>
            <a:endParaRPr sz="1800"/>
          </a:p>
        </p:txBody>
      </p:sp>
      <p:pic>
        <p:nvPicPr>
          <p:cNvPr id="833" name="Google Shape;8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977300"/>
            <a:ext cx="7806025" cy="29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0"/>
          <p:cNvSpPr txBox="1"/>
          <p:nvPr>
            <p:ph type="title"/>
          </p:nvPr>
        </p:nvSpPr>
        <p:spPr>
          <a:xfrm>
            <a:off x="664325" y="445025"/>
            <a:ext cx="482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PARA PROFESIONALES</a:t>
            </a:r>
            <a:endParaRPr/>
          </a:p>
        </p:txBody>
      </p:sp>
      <p:sp>
        <p:nvSpPr>
          <p:cNvPr id="839" name="Google Shape;839;p40"/>
          <p:cNvSpPr txBox="1"/>
          <p:nvPr>
            <p:ph type="title"/>
          </p:nvPr>
        </p:nvSpPr>
        <p:spPr>
          <a:xfrm>
            <a:off x="376450" y="1416375"/>
            <a:ext cx="473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Acceso a métricas de pacientes y red médica</a:t>
            </a:r>
            <a:endParaRPr sz="1800"/>
          </a:p>
        </p:txBody>
      </p:sp>
      <p:pic>
        <p:nvPicPr>
          <p:cNvPr id="840" name="Google Shape;8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800" y="135138"/>
            <a:ext cx="3390075" cy="48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1" name="Google Shape;84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125" y="2632800"/>
            <a:ext cx="3484875" cy="19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1"/>
          <p:cNvSpPr txBox="1"/>
          <p:nvPr>
            <p:ph type="title"/>
          </p:nvPr>
        </p:nvSpPr>
        <p:spPr>
          <a:xfrm>
            <a:off x="3244728" y="686875"/>
            <a:ext cx="28518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CONCLUSIÓN</a:t>
            </a:r>
            <a:endParaRPr sz="3000"/>
          </a:p>
        </p:txBody>
      </p:sp>
      <p:sp>
        <p:nvSpPr>
          <p:cNvPr id="847" name="Google Shape;847;p41"/>
          <p:cNvSpPr/>
          <p:nvPr/>
        </p:nvSpPr>
        <p:spPr>
          <a:xfrm rot="-5400000">
            <a:off x="3069659" y="993797"/>
            <a:ext cx="152882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848" name="Google Shape;848;p41"/>
          <p:cNvSpPr txBox="1"/>
          <p:nvPr>
            <p:ph idx="4294967295" type="subTitle"/>
          </p:nvPr>
        </p:nvSpPr>
        <p:spPr>
          <a:xfrm>
            <a:off x="2189225" y="1895400"/>
            <a:ext cx="6234900" cy="22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/>
              <a:t>En base a los objetivos planteados, creemos que este esquema presentado es el mejor, donde obtendremos mayor consistencia en datos sensibles y menor en otros datos, pero sin descuidar demasiado la disponibilidad</a:t>
            </a:r>
            <a:endParaRPr sz="1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/>
              <a:t>Como propuestas para un futuro, se podrían agregar:</a:t>
            </a:r>
            <a:endParaRPr sz="14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Uso de Cassandra para logs dentro del sistema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Aplicar machine learning para predicción de riesgos y alertas preventivas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Sistema de notificación </a:t>
            </a:r>
            <a:r>
              <a:rPr lang="en" sz="1400"/>
              <a:t>vía</a:t>
            </a:r>
            <a:r>
              <a:rPr lang="en" sz="1400"/>
              <a:t> email o telefonos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2"/>
          <p:cNvSpPr txBox="1"/>
          <p:nvPr>
            <p:ph type="title"/>
          </p:nvPr>
        </p:nvSpPr>
        <p:spPr>
          <a:xfrm>
            <a:off x="2395949" y="1873250"/>
            <a:ext cx="43521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¿Preguntas?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aleway"/>
                <a:ea typeface="Raleway"/>
                <a:cs typeface="Raleway"/>
                <a:sym typeface="Raleway"/>
              </a:rPr>
              <a:t>Gracias!</a:t>
            </a:r>
            <a:endParaRPr sz="4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4" name="Google Shape;854;p42" title="9872469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150" y="2743575"/>
            <a:ext cx="2111701" cy="211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6"/>
          <p:cNvSpPr txBox="1"/>
          <p:nvPr>
            <p:ph type="title"/>
          </p:nvPr>
        </p:nvSpPr>
        <p:spPr>
          <a:xfrm>
            <a:off x="720000" y="1375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¿Quienes somos?</a:t>
            </a:r>
            <a:endParaRPr sz="3300"/>
          </a:p>
        </p:txBody>
      </p:sp>
      <p:sp>
        <p:nvSpPr>
          <p:cNvPr id="693" name="Google Shape;693;p26"/>
          <p:cNvSpPr txBox="1"/>
          <p:nvPr>
            <p:ph idx="4" type="subTitle"/>
          </p:nvPr>
        </p:nvSpPr>
        <p:spPr>
          <a:xfrm>
            <a:off x="1070463" y="3107650"/>
            <a:ext cx="21834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L</a:t>
            </a:r>
            <a:r>
              <a:rPr lang="en" sz="2100"/>
              <a:t>ucas </a:t>
            </a:r>
            <a:r>
              <a:rPr lang="en" sz="2100"/>
              <a:t>Caceres</a:t>
            </a:r>
            <a:endParaRPr sz="2100"/>
          </a:p>
        </p:txBody>
      </p:sp>
      <p:sp>
        <p:nvSpPr>
          <p:cNvPr id="694" name="Google Shape;694;p26"/>
          <p:cNvSpPr txBox="1"/>
          <p:nvPr>
            <p:ph idx="5" type="subTitle"/>
          </p:nvPr>
        </p:nvSpPr>
        <p:spPr>
          <a:xfrm>
            <a:off x="3400232" y="3107650"/>
            <a:ext cx="21834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Melody </a:t>
            </a:r>
            <a:r>
              <a:rPr lang="en" sz="2100"/>
              <a:t>Juarez</a:t>
            </a:r>
            <a:endParaRPr sz="2100"/>
          </a:p>
        </p:txBody>
      </p:sp>
      <p:sp>
        <p:nvSpPr>
          <p:cNvPr id="695" name="Google Shape;695;p26"/>
          <p:cNvSpPr txBox="1"/>
          <p:nvPr>
            <p:ph idx="6" type="subTitle"/>
          </p:nvPr>
        </p:nvSpPr>
        <p:spPr>
          <a:xfrm>
            <a:off x="5729988" y="3107650"/>
            <a:ext cx="2694000" cy="4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Javier Del Negro</a:t>
            </a:r>
            <a:endParaRPr sz="2100"/>
          </a:p>
        </p:txBody>
      </p:sp>
      <p:sp>
        <p:nvSpPr>
          <p:cNvPr id="696" name="Google Shape;696;p26"/>
          <p:cNvSpPr txBox="1"/>
          <p:nvPr>
            <p:ph idx="4294967295" type="body"/>
          </p:nvPr>
        </p:nvSpPr>
        <p:spPr>
          <a:xfrm>
            <a:off x="720000" y="1987226"/>
            <a:ext cx="7704000" cy="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Grupo BD2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7"/>
          <p:cNvSpPr txBox="1"/>
          <p:nvPr>
            <p:ph idx="8" type="subTitle"/>
          </p:nvPr>
        </p:nvSpPr>
        <p:spPr>
          <a:xfrm>
            <a:off x="2488919" y="1734528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702" name="Google Shape;702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CONTENIDOS</a:t>
            </a:r>
            <a:endParaRPr/>
          </a:p>
        </p:txBody>
      </p:sp>
      <p:sp>
        <p:nvSpPr>
          <p:cNvPr id="703" name="Google Shape;703;p27"/>
          <p:cNvSpPr txBox="1"/>
          <p:nvPr>
            <p:ph idx="2" type="title"/>
          </p:nvPr>
        </p:nvSpPr>
        <p:spPr>
          <a:xfrm>
            <a:off x="1655331" y="116502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01</a:t>
            </a:r>
            <a:endParaRPr sz="1900"/>
          </a:p>
        </p:txBody>
      </p:sp>
      <p:sp>
        <p:nvSpPr>
          <p:cNvPr id="704" name="Google Shape;704;p27"/>
          <p:cNvSpPr txBox="1"/>
          <p:nvPr>
            <p:ph idx="3" type="title"/>
          </p:nvPr>
        </p:nvSpPr>
        <p:spPr>
          <a:xfrm>
            <a:off x="1655331" y="2868121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04</a:t>
            </a:r>
            <a:endParaRPr sz="1900"/>
          </a:p>
        </p:txBody>
      </p:sp>
      <p:sp>
        <p:nvSpPr>
          <p:cNvPr id="705" name="Google Shape;705;p27"/>
          <p:cNvSpPr txBox="1"/>
          <p:nvPr>
            <p:ph idx="4" type="title"/>
          </p:nvPr>
        </p:nvSpPr>
        <p:spPr>
          <a:xfrm>
            <a:off x="1655331" y="173272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02</a:t>
            </a:r>
            <a:endParaRPr sz="1900"/>
          </a:p>
        </p:txBody>
      </p:sp>
      <p:sp>
        <p:nvSpPr>
          <p:cNvPr id="706" name="Google Shape;706;p27"/>
          <p:cNvSpPr txBox="1"/>
          <p:nvPr>
            <p:ph idx="5" type="title"/>
          </p:nvPr>
        </p:nvSpPr>
        <p:spPr>
          <a:xfrm>
            <a:off x="5255731" y="1166819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05</a:t>
            </a:r>
            <a:endParaRPr sz="1900"/>
          </a:p>
        </p:txBody>
      </p:sp>
      <p:sp>
        <p:nvSpPr>
          <p:cNvPr id="707" name="Google Shape;707;p27"/>
          <p:cNvSpPr txBox="1"/>
          <p:nvPr>
            <p:ph idx="6" type="title"/>
          </p:nvPr>
        </p:nvSpPr>
        <p:spPr>
          <a:xfrm>
            <a:off x="1655331" y="2300424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03</a:t>
            </a:r>
            <a:endParaRPr sz="1900"/>
          </a:p>
        </p:txBody>
      </p:sp>
      <p:sp>
        <p:nvSpPr>
          <p:cNvPr id="708" name="Google Shape;708;p27"/>
          <p:cNvSpPr txBox="1"/>
          <p:nvPr>
            <p:ph idx="7" type="title"/>
          </p:nvPr>
        </p:nvSpPr>
        <p:spPr>
          <a:xfrm>
            <a:off x="5255731" y="173451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06</a:t>
            </a:r>
            <a:endParaRPr sz="1900"/>
          </a:p>
        </p:txBody>
      </p:sp>
      <p:sp>
        <p:nvSpPr>
          <p:cNvPr id="709" name="Google Shape;709;p27"/>
          <p:cNvSpPr txBox="1"/>
          <p:nvPr>
            <p:ph idx="1" type="subTitle"/>
          </p:nvPr>
        </p:nvSpPr>
        <p:spPr>
          <a:xfrm>
            <a:off x="2488919" y="1166829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DEL PROYECTO</a:t>
            </a:r>
            <a:endParaRPr/>
          </a:p>
        </p:txBody>
      </p:sp>
      <p:sp>
        <p:nvSpPr>
          <p:cNvPr id="710" name="Google Shape;710;p27"/>
          <p:cNvSpPr txBox="1"/>
          <p:nvPr>
            <p:ph idx="9" type="subTitle"/>
          </p:nvPr>
        </p:nvSpPr>
        <p:spPr>
          <a:xfrm>
            <a:off x="2488919" y="23022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PROPUESTO</a:t>
            </a:r>
            <a:endParaRPr/>
          </a:p>
        </p:txBody>
      </p:sp>
      <p:sp>
        <p:nvSpPr>
          <p:cNvPr id="711" name="Google Shape;711;p27"/>
          <p:cNvSpPr txBox="1"/>
          <p:nvPr>
            <p:ph idx="13" type="subTitle"/>
          </p:nvPr>
        </p:nvSpPr>
        <p:spPr>
          <a:xfrm>
            <a:off x="2488916" y="2869927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COEXISTENCIA DEL SISTEMA</a:t>
            </a:r>
            <a:endParaRPr/>
          </a:p>
        </p:txBody>
      </p:sp>
      <p:sp>
        <p:nvSpPr>
          <p:cNvPr id="712" name="Google Shape;712;p27"/>
          <p:cNvSpPr txBox="1"/>
          <p:nvPr>
            <p:ph idx="14" type="subTitle"/>
          </p:nvPr>
        </p:nvSpPr>
        <p:spPr>
          <a:xfrm>
            <a:off x="6089316" y="1168626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APLICADO AL SISTEMA</a:t>
            </a:r>
            <a:endParaRPr/>
          </a:p>
        </p:txBody>
      </p:sp>
      <p:sp>
        <p:nvSpPr>
          <p:cNvPr id="713" name="Google Shape;713;p27"/>
          <p:cNvSpPr txBox="1"/>
          <p:nvPr>
            <p:ph idx="15" type="subTitle"/>
          </p:nvPr>
        </p:nvSpPr>
        <p:spPr>
          <a:xfrm>
            <a:off x="6089316" y="17363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REQUERIMIENTOS</a:t>
            </a:r>
            <a:endParaRPr/>
          </a:p>
        </p:txBody>
      </p:sp>
      <p:grpSp>
        <p:nvGrpSpPr>
          <p:cNvPr id="714" name="Google Shape;714;p27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15" name="Google Shape;715;p27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16" name="Google Shape;716;p2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rect b="b" l="l" r="r" t="t"/>
                <a:pathLst>
                  <a:path extrusionOk="0" fill="none" h="2777" w="4864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rect b="b" l="l" r="r" t="t"/>
                <a:pathLst>
                  <a:path extrusionOk="0" fill="none" h="2719" w="2748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1"/>
                </a:solidFill>
                <a:prstDash val="solid"/>
                <a:miter lim="724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8" name="Google Shape;718;p27"/>
            <p:cNvSpPr/>
            <p:nvPr/>
          </p:nvSpPr>
          <p:spPr>
            <a:xfrm>
              <a:off x="472500" y="1762000"/>
              <a:ext cx="700000" cy="3463350"/>
            </a:xfrm>
            <a:custGeom>
              <a:rect b="b" l="l" r="r" t="t"/>
              <a:pathLst>
                <a:path extrusionOk="0" h="138534" w="2800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719" name="Google Shape;719;p27"/>
          <p:cNvSpPr txBox="1"/>
          <p:nvPr>
            <p:ph idx="7" type="title"/>
          </p:nvPr>
        </p:nvSpPr>
        <p:spPr>
          <a:xfrm>
            <a:off x="5255731" y="2302216"/>
            <a:ext cx="734700" cy="4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07</a:t>
            </a:r>
            <a:endParaRPr sz="1900"/>
          </a:p>
        </p:txBody>
      </p:sp>
      <p:sp>
        <p:nvSpPr>
          <p:cNvPr id="720" name="Google Shape;720;p27"/>
          <p:cNvSpPr txBox="1"/>
          <p:nvPr>
            <p:ph idx="15" type="subTitle"/>
          </p:nvPr>
        </p:nvSpPr>
        <p:spPr>
          <a:xfrm>
            <a:off x="6089316" y="2304025"/>
            <a:ext cx="27177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DEL PROYECTO</a:t>
            </a:r>
            <a:endParaRPr/>
          </a:p>
        </p:txBody>
      </p:sp>
      <p:sp>
        <p:nvSpPr>
          <p:cNvPr id="726" name="Google Shape;726;p28"/>
          <p:cNvSpPr txBox="1"/>
          <p:nvPr>
            <p:ph idx="1" type="subTitle"/>
          </p:nvPr>
        </p:nvSpPr>
        <p:spPr>
          <a:xfrm>
            <a:off x="720000" y="1150950"/>
            <a:ext cx="7704000" cy="29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aleway Black"/>
                <a:ea typeface="Raleway Black"/>
                <a:cs typeface="Raleway Black"/>
                <a:sym typeface="Raleway Black"/>
              </a:rPr>
              <a:t>En donde estamos</a:t>
            </a:r>
            <a:endParaRPr b="1" sz="18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03200" lvl="0" marL="241300" rtl="0" algn="l">
              <a:spcBef>
                <a:spcPts val="300"/>
              </a:spcBef>
              <a:spcAft>
                <a:spcPts val="0"/>
              </a:spcAft>
              <a:buSzPts val="1200"/>
              <a:buFont typeface="Hanken Grotesk"/>
              <a:buChar char="●"/>
            </a:pPr>
            <a:r>
              <a:rPr lang="en"/>
              <a:t>T</a:t>
            </a:r>
            <a:r>
              <a:rPr lang="en" sz="1400"/>
              <a:t>urnos por planillas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 sz="1400"/>
              <a:t>Email para comunicacion entre medicos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Historias clinicas cerradas</a:t>
            </a:r>
            <a:endParaRPr sz="1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>
                <a:latin typeface="Raleway Black"/>
                <a:ea typeface="Raleway Black"/>
                <a:cs typeface="Raleway Black"/>
                <a:sym typeface="Raleway Black"/>
              </a:rPr>
              <a:t>Hacia donde vamos</a:t>
            </a:r>
            <a:endParaRPr sz="1800"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 sz="1400"/>
              <a:t>Datos generados dinamicamente</a:t>
            </a:r>
            <a:endParaRPr sz="14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 sz="1400"/>
              <a:t>Análisis de datos para toma de decisiones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Historia clínica actualizada dinámicamente</a:t>
            </a:r>
            <a:endParaRPr sz="1400"/>
          </a:p>
          <a:p>
            <a:pPr indent="-215900" lvl="0" marL="2413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Generación de turnos</a:t>
            </a:r>
            <a:endParaRPr sz="1400"/>
          </a:p>
        </p:txBody>
      </p:sp>
      <p:pic>
        <p:nvPicPr>
          <p:cNvPr id="727" name="Google Shape;727;p28" title="4zeM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325" y="1185700"/>
            <a:ext cx="3696124" cy="277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9"/>
          <p:cNvSpPr txBox="1"/>
          <p:nvPr>
            <p:ph type="title"/>
          </p:nvPr>
        </p:nvSpPr>
        <p:spPr>
          <a:xfrm>
            <a:off x="1426450" y="775025"/>
            <a:ext cx="28932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33" name="Google Shape;733;p29"/>
          <p:cNvSpPr txBox="1"/>
          <p:nvPr>
            <p:ph idx="1" type="subTitle"/>
          </p:nvPr>
        </p:nvSpPr>
        <p:spPr>
          <a:xfrm>
            <a:off x="1146550" y="1616300"/>
            <a:ext cx="3453000" cy="28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En base a los objetivos planteados, buscaremos: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Información médica de los pacientes centralizada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Relacionar de forma eficiente conexiones entre pacientes y </a:t>
            </a:r>
            <a:r>
              <a:rPr lang="en" sz="1400"/>
              <a:t>médicos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Detectar alertas de riesgos de forma continua mediante análisis de datos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Acceso seguro al sistema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Escalabilidad del sistema</a:t>
            </a:r>
            <a:endParaRPr sz="1400"/>
          </a:p>
        </p:txBody>
      </p:sp>
      <p:sp>
        <p:nvSpPr>
          <p:cNvPr id="734" name="Google Shape;734;p29"/>
          <p:cNvSpPr/>
          <p:nvPr/>
        </p:nvSpPr>
        <p:spPr>
          <a:xfrm rot="-5400000">
            <a:off x="1213785" y="1281410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5" name="Google Shape;7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375" y="1110697"/>
            <a:ext cx="4095300" cy="2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 txBox="1"/>
          <p:nvPr>
            <p:ph idx="4" type="subTitle"/>
          </p:nvPr>
        </p:nvSpPr>
        <p:spPr>
          <a:xfrm>
            <a:off x="6015600" y="2919150"/>
            <a:ext cx="2205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ALMACENAMIENTO</a:t>
            </a:r>
            <a:endParaRPr/>
          </a:p>
        </p:txBody>
      </p:sp>
      <p:sp>
        <p:nvSpPr>
          <p:cNvPr id="741" name="Google Shape;74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ESQUEMA PROPUESTO</a:t>
            </a:r>
            <a:endParaRPr/>
          </a:p>
        </p:txBody>
      </p:sp>
      <p:sp>
        <p:nvSpPr>
          <p:cNvPr id="742" name="Google Shape;742;p30"/>
          <p:cNvSpPr txBox="1"/>
          <p:nvPr>
            <p:ph idx="1" type="subTitle"/>
          </p:nvPr>
        </p:nvSpPr>
        <p:spPr>
          <a:xfrm>
            <a:off x="5813099" y="33155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Información persistida en bases de datos no estructuradas, generando una persistencia políglota entre ellas.</a:t>
            </a:r>
            <a:endParaRPr/>
          </a:p>
        </p:txBody>
      </p:sp>
      <p:sp>
        <p:nvSpPr>
          <p:cNvPr id="743" name="Google Shape;743;p30"/>
          <p:cNvSpPr txBox="1"/>
          <p:nvPr>
            <p:ph idx="2" type="subTitle"/>
          </p:nvPr>
        </p:nvSpPr>
        <p:spPr>
          <a:xfrm>
            <a:off x="1055919" y="3184150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Construida en Python junto a FastAPI como framework, será nuestro nexo para que los datos sean recibidos y enviados en el proceso</a:t>
            </a:r>
            <a:endParaRPr/>
          </a:p>
        </p:txBody>
      </p:sp>
      <p:sp>
        <p:nvSpPr>
          <p:cNvPr id="744" name="Google Shape;744;p30"/>
          <p:cNvSpPr txBox="1"/>
          <p:nvPr>
            <p:ph idx="3" type="subTitle"/>
          </p:nvPr>
        </p:nvSpPr>
        <p:spPr>
          <a:xfrm>
            <a:off x="1651575" y="2771213"/>
            <a:ext cx="14196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APLICACIÓN</a:t>
            </a:r>
            <a:endParaRPr/>
          </a:p>
        </p:txBody>
      </p:sp>
      <p:sp>
        <p:nvSpPr>
          <p:cNvPr id="745" name="Google Shape;745;p30"/>
          <p:cNvSpPr/>
          <p:nvPr/>
        </p:nvSpPr>
        <p:spPr>
          <a:xfrm>
            <a:off x="6945969" y="2493788"/>
            <a:ext cx="345150" cy="344900"/>
          </a:xfrm>
          <a:custGeom>
            <a:rect b="b" l="l" r="r" t="t"/>
            <a:pathLst>
              <a:path extrusionOk="0" h="13796" w="13806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" name="Google Shape;746;p30"/>
          <p:cNvGrpSpPr/>
          <p:nvPr/>
        </p:nvGrpSpPr>
        <p:grpSpPr>
          <a:xfrm>
            <a:off x="2188788" y="2469275"/>
            <a:ext cx="345150" cy="345075"/>
            <a:chOff x="7036288" y="2118050"/>
            <a:chExt cx="345150" cy="345075"/>
          </a:xfrm>
        </p:grpSpPr>
        <p:sp>
          <p:nvSpPr>
            <p:cNvPr id="747" name="Google Shape;747;p30"/>
            <p:cNvSpPr/>
            <p:nvPr/>
          </p:nvSpPr>
          <p:spPr>
            <a:xfrm>
              <a:off x="7117838" y="2199825"/>
              <a:ext cx="181750" cy="181825"/>
            </a:xfrm>
            <a:custGeom>
              <a:rect b="b" l="l" r="r" t="t"/>
              <a:pathLst>
                <a:path extrusionOk="0" h="7273" w="7270">
                  <a:moveTo>
                    <a:pt x="2570" y="1008"/>
                  </a:moveTo>
                  <a:cubicBezTo>
                    <a:pt x="2430" y="1333"/>
                    <a:pt x="2338" y="1732"/>
                    <a:pt x="2267" y="2141"/>
                  </a:cubicBezTo>
                  <a:lnTo>
                    <a:pt x="1227" y="2141"/>
                  </a:lnTo>
                  <a:cubicBezTo>
                    <a:pt x="1544" y="1639"/>
                    <a:pt x="2009" y="1241"/>
                    <a:pt x="2570" y="1008"/>
                  </a:cubicBezTo>
                  <a:close/>
                  <a:moveTo>
                    <a:pt x="3634" y="797"/>
                  </a:moveTo>
                  <a:cubicBezTo>
                    <a:pt x="3693" y="831"/>
                    <a:pt x="3880" y="1008"/>
                    <a:pt x="4043" y="1569"/>
                  </a:cubicBezTo>
                  <a:cubicBezTo>
                    <a:pt x="4102" y="1743"/>
                    <a:pt x="4150" y="1942"/>
                    <a:pt x="4183" y="2141"/>
                  </a:cubicBezTo>
                  <a:lnTo>
                    <a:pt x="3087" y="2141"/>
                  </a:lnTo>
                  <a:cubicBezTo>
                    <a:pt x="3120" y="1942"/>
                    <a:pt x="3168" y="1743"/>
                    <a:pt x="3227" y="1569"/>
                  </a:cubicBezTo>
                  <a:cubicBezTo>
                    <a:pt x="3401" y="1008"/>
                    <a:pt x="3578" y="831"/>
                    <a:pt x="3634" y="797"/>
                  </a:cubicBezTo>
                  <a:close/>
                  <a:moveTo>
                    <a:pt x="4711" y="1008"/>
                  </a:moveTo>
                  <a:cubicBezTo>
                    <a:pt x="5261" y="1241"/>
                    <a:pt x="5726" y="1639"/>
                    <a:pt x="6043" y="2141"/>
                  </a:cubicBezTo>
                  <a:lnTo>
                    <a:pt x="5003" y="2141"/>
                  </a:lnTo>
                  <a:cubicBezTo>
                    <a:pt x="4932" y="1732"/>
                    <a:pt x="4840" y="1333"/>
                    <a:pt x="4711" y="1008"/>
                  </a:cubicBezTo>
                  <a:close/>
                  <a:moveTo>
                    <a:pt x="2175" y="2958"/>
                  </a:moveTo>
                  <a:cubicBezTo>
                    <a:pt x="2161" y="3182"/>
                    <a:pt x="2150" y="3404"/>
                    <a:pt x="2150" y="3625"/>
                  </a:cubicBezTo>
                  <a:cubicBezTo>
                    <a:pt x="2150" y="3847"/>
                    <a:pt x="2161" y="4080"/>
                    <a:pt x="2175" y="4304"/>
                  </a:cubicBezTo>
                  <a:lnTo>
                    <a:pt x="887" y="4304"/>
                  </a:lnTo>
                  <a:cubicBezTo>
                    <a:pt x="828" y="4080"/>
                    <a:pt x="806" y="3858"/>
                    <a:pt x="806" y="3625"/>
                  </a:cubicBezTo>
                  <a:cubicBezTo>
                    <a:pt x="806" y="3392"/>
                    <a:pt x="828" y="3168"/>
                    <a:pt x="887" y="2958"/>
                  </a:cubicBezTo>
                  <a:close/>
                  <a:moveTo>
                    <a:pt x="4290" y="2958"/>
                  </a:moveTo>
                  <a:cubicBezTo>
                    <a:pt x="4301" y="3168"/>
                    <a:pt x="4313" y="3404"/>
                    <a:pt x="4313" y="3625"/>
                  </a:cubicBezTo>
                  <a:cubicBezTo>
                    <a:pt x="4313" y="3858"/>
                    <a:pt x="4301" y="4080"/>
                    <a:pt x="4290" y="4304"/>
                  </a:cubicBezTo>
                  <a:lnTo>
                    <a:pt x="2991" y="4304"/>
                  </a:lnTo>
                  <a:cubicBezTo>
                    <a:pt x="2969" y="4080"/>
                    <a:pt x="2958" y="3858"/>
                    <a:pt x="2958" y="3625"/>
                  </a:cubicBezTo>
                  <a:cubicBezTo>
                    <a:pt x="2958" y="3404"/>
                    <a:pt x="2969" y="3168"/>
                    <a:pt x="2991" y="2958"/>
                  </a:cubicBezTo>
                  <a:close/>
                  <a:moveTo>
                    <a:pt x="6383" y="2958"/>
                  </a:moveTo>
                  <a:cubicBezTo>
                    <a:pt x="6439" y="3168"/>
                    <a:pt x="6464" y="3392"/>
                    <a:pt x="6464" y="3625"/>
                  </a:cubicBezTo>
                  <a:cubicBezTo>
                    <a:pt x="6464" y="3858"/>
                    <a:pt x="6439" y="4080"/>
                    <a:pt x="6383" y="4304"/>
                  </a:cubicBezTo>
                  <a:lnTo>
                    <a:pt x="5095" y="4304"/>
                  </a:lnTo>
                  <a:cubicBezTo>
                    <a:pt x="5106" y="4080"/>
                    <a:pt x="5120" y="3847"/>
                    <a:pt x="5120" y="3625"/>
                  </a:cubicBezTo>
                  <a:cubicBezTo>
                    <a:pt x="5120" y="3404"/>
                    <a:pt x="5106" y="3182"/>
                    <a:pt x="5095" y="2958"/>
                  </a:cubicBezTo>
                  <a:close/>
                  <a:moveTo>
                    <a:pt x="2267" y="5109"/>
                  </a:moveTo>
                  <a:cubicBezTo>
                    <a:pt x="2338" y="5530"/>
                    <a:pt x="2430" y="5917"/>
                    <a:pt x="2570" y="6243"/>
                  </a:cubicBezTo>
                  <a:cubicBezTo>
                    <a:pt x="2009" y="6021"/>
                    <a:pt x="1544" y="5611"/>
                    <a:pt x="1227" y="5109"/>
                  </a:cubicBezTo>
                  <a:close/>
                  <a:moveTo>
                    <a:pt x="6043" y="5109"/>
                  </a:moveTo>
                  <a:cubicBezTo>
                    <a:pt x="5726" y="5611"/>
                    <a:pt x="5261" y="6021"/>
                    <a:pt x="4711" y="6243"/>
                  </a:cubicBezTo>
                  <a:cubicBezTo>
                    <a:pt x="4840" y="5917"/>
                    <a:pt x="4932" y="5530"/>
                    <a:pt x="5003" y="5109"/>
                  </a:cubicBezTo>
                  <a:close/>
                  <a:moveTo>
                    <a:pt x="4183" y="5109"/>
                  </a:moveTo>
                  <a:cubicBezTo>
                    <a:pt x="4150" y="5320"/>
                    <a:pt x="4102" y="5508"/>
                    <a:pt x="4043" y="5681"/>
                  </a:cubicBezTo>
                  <a:cubicBezTo>
                    <a:pt x="3880" y="6243"/>
                    <a:pt x="3693" y="6430"/>
                    <a:pt x="3634" y="6453"/>
                  </a:cubicBezTo>
                  <a:cubicBezTo>
                    <a:pt x="3578" y="6430"/>
                    <a:pt x="3401" y="6243"/>
                    <a:pt x="3227" y="5681"/>
                  </a:cubicBezTo>
                  <a:cubicBezTo>
                    <a:pt x="3168" y="5508"/>
                    <a:pt x="3120" y="5320"/>
                    <a:pt x="3087" y="5109"/>
                  </a:cubicBezTo>
                  <a:close/>
                  <a:moveTo>
                    <a:pt x="3634" y="1"/>
                  </a:moveTo>
                  <a:cubicBezTo>
                    <a:pt x="1625" y="1"/>
                    <a:pt x="1" y="1625"/>
                    <a:pt x="1" y="3636"/>
                  </a:cubicBezTo>
                  <a:cubicBezTo>
                    <a:pt x="1" y="5648"/>
                    <a:pt x="1625" y="7272"/>
                    <a:pt x="3634" y="7272"/>
                  </a:cubicBezTo>
                  <a:cubicBezTo>
                    <a:pt x="5645" y="7272"/>
                    <a:pt x="7269" y="5648"/>
                    <a:pt x="7269" y="3636"/>
                  </a:cubicBezTo>
                  <a:cubicBezTo>
                    <a:pt x="7269" y="1625"/>
                    <a:pt x="5645" y="1"/>
                    <a:pt x="3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7036288" y="2118050"/>
              <a:ext cx="345150" cy="345075"/>
            </a:xfrm>
            <a:custGeom>
              <a:rect b="b" l="l" r="r" t="t"/>
              <a:pathLst>
                <a:path extrusionOk="0" h="13803" w="13806">
                  <a:moveTo>
                    <a:pt x="7597" y="806"/>
                  </a:moveTo>
                  <a:lnTo>
                    <a:pt x="7667" y="1670"/>
                  </a:lnTo>
                  <a:cubicBezTo>
                    <a:pt x="7692" y="1847"/>
                    <a:pt x="7807" y="1987"/>
                    <a:pt x="7984" y="2035"/>
                  </a:cubicBezTo>
                  <a:cubicBezTo>
                    <a:pt x="8545" y="2150"/>
                    <a:pt x="9084" y="2371"/>
                    <a:pt x="9575" y="2688"/>
                  </a:cubicBezTo>
                  <a:cubicBezTo>
                    <a:pt x="9637" y="2729"/>
                    <a:pt x="9710" y="2750"/>
                    <a:pt x="9784" y="2750"/>
                  </a:cubicBezTo>
                  <a:cubicBezTo>
                    <a:pt x="9876" y="2750"/>
                    <a:pt x="9969" y="2717"/>
                    <a:pt x="10040" y="2652"/>
                  </a:cubicBezTo>
                  <a:lnTo>
                    <a:pt x="10708" y="2091"/>
                  </a:lnTo>
                  <a:lnTo>
                    <a:pt x="11701" y="3087"/>
                  </a:lnTo>
                  <a:lnTo>
                    <a:pt x="11140" y="3751"/>
                  </a:lnTo>
                  <a:cubicBezTo>
                    <a:pt x="11033" y="3880"/>
                    <a:pt x="11011" y="4080"/>
                    <a:pt x="11118" y="4231"/>
                  </a:cubicBezTo>
                  <a:cubicBezTo>
                    <a:pt x="11421" y="4711"/>
                    <a:pt x="11642" y="5247"/>
                    <a:pt x="11771" y="5808"/>
                  </a:cubicBezTo>
                  <a:cubicBezTo>
                    <a:pt x="11805" y="5984"/>
                    <a:pt x="11945" y="6113"/>
                    <a:pt x="12133" y="6125"/>
                  </a:cubicBezTo>
                  <a:lnTo>
                    <a:pt x="12986" y="6195"/>
                  </a:lnTo>
                  <a:lnTo>
                    <a:pt x="12986" y="7609"/>
                  </a:lnTo>
                  <a:lnTo>
                    <a:pt x="12133" y="7679"/>
                  </a:lnTo>
                  <a:cubicBezTo>
                    <a:pt x="11945" y="7690"/>
                    <a:pt x="11805" y="7819"/>
                    <a:pt x="11760" y="7996"/>
                  </a:cubicBezTo>
                  <a:cubicBezTo>
                    <a:pt x="11642" y="8557"/>
                    <a:pt x="11421" y="9082"/>
                    <a:pt x="11118" y="9572"/>
                  </a:cubicBezTo>
                  <a:cubicBezTo>
                    <a:pt x="11011" y="9713"/>
                    <a:pt x="11033" y="9912"/>
                    <a:pt x="11140" y="10052"/>
                  </a:cubicBezTo>
                  <a:lnTo>
                    <a:pt x="11701" y="10706"/>
                  </a:lnTo>
                  <a:lnTo>
                    <a:pt x="10708" y="11699"/>
                  </a:lnTo>
                  <a:lnTo>
                    <a:pt x="10040" y="11138"/>
                  </a:lnTo>
                  <a:cubicBezTo>
                    <a:pt x="9970" y="11081"/>
                    <a:pt x="9880" y="11052"/>
                    <a:pt x="9791" y="11052"/>
                  </a:cubicBezTo>
                  <a:cubicBezTo>
                    <a:pt x="9715" y="11052"/>
                    <a:pt x="9639" y="11073"/>
                    <a:pt x="9575" y="11115"/>
                  </a:cubicBezTo>
                  <a:cubicBezTo>
                    <a:pt x="9084" y="11418"/>
                    <a:pt x="8545" y="11643"/>
                    <a:pt x="7984" y="11769"/>
                  </a:cubicBezTo>
                  <a:cubicBezTo>
                    <a:pt x="7821" y="11805"/>
                    <a:pt x="7692" y="11946"/>
                    <a:pt x="7667" y="12134"/>
                  </a:cubicBezTo>
                  <a:lnTo>
                    <a:pt x="7597" y="12987"/>
                  </a:lnTo>
                  <a:lnTo>
                    <a:pt x="6194" y="12987"/>
                  </a:lnTo>
                  <a:lnTo>
                    <a:pt x="6124" y="12134"/>
                  </a:lnTo>
                  <a:cubicBezTo>
                    <a:pt x="6102" y="11946"/>
                    <a:pt x="5973" y="11805"/>
                    <a:pt x="5799" y="11769"/>
                  </a:cubicBezTo>
                  <a:cubicBezTo>
                    <a:pt x="5249" y="11643"/>
                    <a:pt x="4710" y="11418"/>
                    <a:pt x="4231" y="11115"/>
                  </a:cubicBezTo>
                  <a:cubicBezTo>
                    <a:pt x="4161" y="11073"/>
                    <a:pt x="4082" y="11052"/>
                    <a:pt x="4004" y="11052"/>
                  </a:cubicBezTo>
                  <a:cubicBezTo>
                    <a:pt x="3912" y="11052"/>
                    <a:pt x="3822" y="11081"/>
                    <a:pt x="3754" y="11138"/>
                  </a:cubicBezTo>
                  <a:lnTo>
                    <a:pt x="3086" y="11699"/>
                  </a:lnTo>
                  <a:lnTo>
                    <a:pt x="2093" y="10706"/>
                  </a:lnTo>
                  <a:lnTo>
                    <a:pt x="2654" y="10052"/>
                  </a:lnTo>
                  <a:cubicBezTo>
                    <a:pt x="2772" y="9912"/>
                    <a:pt x="2783" y="9713"/>
                    <a:pt x="2688" y="9572"/>
                  </a:cubicBezTo>
                  <a:cubicBezTo>
                    <a:pt x="2373" y="9082"/>
                    <a:pt x="2152" y="8557"/>
                    <a:pt x="2034" y="7996"/>
                  </a:cubicBezTo>
                  <a:cubicBezTo>
                    <a:pt x="1986" y="7819"/>
                    <a:pt x="1846" y="7690"/>
                    <a:pt x="1672" y="7679"/>
                  </a:cubicBezTo>
                  <a:lnTo>
                    <a:pt x="808" y="7609"/>
                  </a:lnTo>
                  <a:lnTo>
                    <a:pt x="808" y="6195"/>
                  </a:lnTo>
                  <a:lnTo>
                    <a:pt x="1672" y="6125"/>
                  </a:lnTo>
                  <a:cubicBezTo>
                    <a:pt x="1846" y="6113"/>
                    <a:pt x="1986" y="5984"/>
                    <a:pt x="2034" y="5808"/>
                  </a:cubicBezTo>
                  <a:cubicBezTo>
                    <a:pt x="2152" y="5247"/>
                    <a:pt x="2373" y="4711"/>
                    <a:pt x="2688" y="4220"/>
                  </a:cubicBezTo>
                  <a:cubicBezTo>
                    <a:pt x="2783" y="4080"/>
                    <a:pt x="2772" y="3880"/>
                    <a:pt x="2654" y="3751"/>
                  </a:cubicBezTo>
                  <a:lnTo>
                    <a:pt x="2093" y="3087"/>
                  </a:lnTo>
                  <a:lnTo>
                    <a:pt x="3086" y="2091"/>
                  </a:lnTo>
                  <a:lnTo>
                    <a:pt x="3754" y="2652"/>
                  </a:lnTo>
                  <a:cubicBezTo>
                    <a:pt x="3824" y="2717"/>
                    <a:pt x="3917" y="2750"/>
                    <a:pt x="4012" y="2750"/>
                  </a:cubicBezTo>
                  <a:cubicBezTo>
                    <a:pt x="4087" y="2750"/>
                    <a:pt x="4163" y="2729"/>
                    <a:pt x="4231" y="2688"/>
                  </a:cubicBezTo>
                  <a:cubicBezTo>
                    <a:pt x="4710" y="2371"/>
                    <a:pt x="5249" y="2161"/>
                    <a:pt x="5799" y="2035"/>
                  </a:cubicBezTo>
                  <a:cubicBezTo>
                    <a:pt x="5973" y="1987"/>
                    <a:pt x="6102" y="1847"/>
                    <a:pt x="6124" y="1670"/>
                  </a:cubicBezTo>
                  <a:lnTo>
                    <a:pt x="6194" y="806"/>
                  </a:lnTo>
                  <a:close/>
                  <a:moveTo>
                    <a:pt x="5821" y="1"/>
                  </a:moveTo>
                  <a:cubicBezTo>
                    <a:pt x="5611" y="1"/>
                    <a:pt x="5437" y="163"/>
                    <a:pt x="5412" y="363"/>
                  </a:cubicBezTo>
                  <a:lnTo>
                    <a:pt x="5341" y="1308"/>
                  </a:lnTo>
                  <a:cubicBezTo>
                    <a:pt x="4887" y="1437"/>
                    <a:pt x="4455" y="1614"/>
                    <a:pt x="4057" y="1847"/>
                  </a:cubicBezTo>
                  <a:lnTo>
                    <a:pt x="3333" y="1227"/>
                  </a:lnTo>
                  <a:cubicBezTo>
                    <a:pt x="3255" y="1166"/>
                    <a:pt x="3163" y="1136"/>
                    <a:pt x="3071" y="1136"/>
                  </a:cubicBezTo>
                  <a:cubicBezTo>
                    <a:pt x="2967" y="1136"/>
                    <a:pt x="2863" y="1175"/>
                    <a:pt x="2783" y="1249"/>
                  </a:cubicBezTo>
                  <a:lnTo>
                    <a:pt x="1251" y="2781"/>
                  </a:lnTo>
                  <a:cubicBezTo>
                    <a:pt x="1111" y="2932"/>
                    <a:pt x="1100" y="3168"/>
                    <a:pt x="1229" y="3331"/>
                  </a:cubicBezTo>
                  <a:lnTo>
                    <a:pt x="1846" y="4054"/>
                  </a:lnTo>
                  <a:cubicBezTo>
                    <a:pt x="1613" y="4453"/>
                    <a:pt x="1439" y="4885"/>
                    <a:pt x="1310" y="5342"/>
                  </a:cubicBezTo>
                  <a:lnTo>
                    <a:pt x="362" y="5412"/>
                  </a:lnTo>
                  <a:cubicBezTo>
                    <a:pt x="152" y="5435"/>
                    <a:pt x="0" y="5611"/>
                    <a:pt x="0" y="5822"/>
                  </a:cubicBezTo>
                  <a:lnTo>
                    <a:pt x="0" y="7971"/>
                  </a:lnTo>
                  <a:cubicBezTo>
                    <a:pt x="0" y="8181"/>
                    <a:pt x="152" y="8358"/>
                    <a:pt x="362" y="8380"/>
                  </a:cubicBezTo>
                  <a:lnTo>
                    <a:pt x="1310" y="8462"/>
                  </a:lnTo>
                  <a:cubicBezTo>
                    <a:pt x="1439" y="8908"/>
                    <a:pt x="1613" y="9340"/>
                    <a:pt x="1846" y="9749"/>
                  </a:cubicBezTo>
                  <a:lnTo>
                    <a:pt x="1229" y="10473"/>
                  </a:lnTo>
                  <a:cubicBezTo>
                    <a:pt x="1100" y="10624"/>
                    <a:pt x="1111" y="10871"/>
                    <a:pt x="1251" y="11012"/>
                  </a:cubicBezTo>
                  <a:lnTo>
                    <a:pt x="2783" y="12540"/>
                  </a:lnTo>
                  <a:cubicBezTo>
                    <a:pt x="2863" y="12622"/>
                    <a:pt x="2967" y="12664"/>
                    <a:pt x="3071" y="12664"/>
                  </a:cubicBezTo>
                  <a:cubicBezTo>
                    <a:pt x="3163" y="12664"/>
                    <a:pt x="3255" y="12632"/>
                    <a:pt x="3333" y="12566"/>
                  </a:cubicBezTo>
                  <a:lnTo>
                    <a:pt x="4057" y="11946"/>
                  </a:lnTo>
                  <a:cubicBezTo>
                    <a:pt x="4455" y="12179"/>
                    <a:pt x="4887" y="12355"/>
                    <a:pt x="5341" y="12484"/>
                  </a:cubicBezTo>
                  <a:lnTo>
                    <a:pt x="5412" y="13430"/>
                  </a:lnTo>
                  <a:cubicBezTo>
                    <a:pt x="5437" y="13640"/>
                    <a:pt x="5611" y="13803"/>
                    <a:pt x="5821" y="13803"/>
                  </a:cubicBezTo>
                  <a:lnTo>
                    <a:pt x="7973" y="13803"/>
                  </a:lnTo>
                  <a:cubicBezTo>
                    <a:pt x="8183" y="13803"/>
                    <a:pt x="8357" y="13640"/>
                    <a:pt x="8382" y="13430"/>
                  </a:cubicBezTo>
                  <a:lnTo>
                    <a:pt x="8453" y="12484"/>
                  </a:lnTo>
                  <a:cubicBezTo>
                    <a:pt x="8907" y="12355"/>
                    <a:pt x="9339" y="12179"/>
                    <a:pt x="9749" y="11946"/>
                  </a:cubicBezTo>
                  <a:lnTo>
                    <a:pt x="10472" y="12566"/>
                  </a:lnTo>
                  <a:cubicBezTo>
                    <a:pt x="10545" y="12632"/>
                    <a:pt x="10637" y="12664"/>
                    <a:pt x="10729" y="12664"/>
                  </a:cubicBezTo>
                  <a:cubicBezTo>
                    <a:pt x="10833" y="12664"/>
                    <a:pt x="10937" y="12622"/>
                    <a:pt x="11011" y="12540"/>
                  </a:cubicBezTo>
                  <a:lnTo>
                    <a:pt x="12543" y="11012"/>
                  </a:lnTo>
                  <a:cubicBezTo>
                    <a:pt x="12694" y="10871"/>
                    <a:pt x="12694" y="10624"/>
                    <a:pt x="12565" y="10473"/>
                  </a:cubicBezTo>
                  <a:lnTo>
                    <a:pt x="11945" y="9749"/>
                  </a:lnTo>
                  <a:cubicBezTo>
                    <a:pt x="12181" y="9340"/>
                    <a:pt x="12355" y="8908"/>
                    <a:pt x="12484" y="8462"/>
                  </a:cubicBezTo>
                  <a:lnTo>
                    <a:pt x="13432" y="8380"/>
                  </a:lnTo>
                  <a:cubicBezTo>
                    <a:pt x="13642" y="8358"/>
                    <a:pt x="13805" y="8181"/>
                    <a:pt x="13805" y="7971"/>
                  </a:cubicBezTo>
                  <a:lnTo>
                    <a:pt x="13805" y="5822"/>
                  </a:lnTo>
                  <a:cubicBezTo>
                    <a:pt x="13805" y="5611"/>
                    <a:pt x="13642" y="5435"/>
                    <a:pt x="13432" y="5412"/>
                  </a:cubicBezTo>
                  <a:lnTo>
                    <a:pt x="12484" y="5342"/>
                  </a:lnTo>
                  <a:cubicBezTo>
                    <a:pt x="12355" y="4885"/>
                    <a:pt x="12181" y="4453"/>
                    <a:pt x="11945" y="4054"/>
                  </a:cubicBezTo>
                  <a:lnTo>
                    <a:pt x="12565" y="3331"/>
                  </a:lnTo>
                  <a:cubicBezTo>
                    <a:pt x="12694" y="3168"/>
                    <a:pt x="12694" y="2932"/>
                    <a:pt x="12543" y="2781"/>
                  </a:cubicBezTo>
                  <a:lnTo>
                    <a:pt x="11011" y="1249"/>
                  </a:lnTo>
                  <a:cubicBezTo>
                    <a:pt x="10937" y="1175"/>
                    <a:pt x="10833" y="1136"/>
                    <a:pt x="10729" y="1136"/>
                  </a:cubicBezTo>
                  <a:cubicBezTo>
                    <a:pt x="10637" y="1136"/>
                    <a:pt x="10545" y="1166"/>
                    <a:pt x="10472" y="1227"/>
                  </a:cubicBezTo>
                  <a:lnTo>
                    <a:pt x="9749" y="1847"/>
                  </a:lnTo>
                  <a:cubicBezTo>
                    <a:pt x="9339" y="1614"/>
                    <a:pt x="8907" y="1437"/>
                    <a:pt x="8453" y="1308"/>
                  </a:cubicBezTo>
                  <a:lnTo>
                    <a:pt x="8382" y="363"/>
                  </a:lnTo>
                  <a:cubicBezTo>
                    <a:pt x="8357" y="163"/>
                    <a:pt x="8183" y="1"/>
                    <a:pt x="79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749" name="Google Shape;749;p30"/>
          <p:cNvSpPr/>
          <p:nvPr/>
        </p:nvSpPr>
        <p:spPr>
          <a:xfrm>
            <a:off x="4611275" y="1498138"/>
            <a:ext cx="345150" cy="345150"/>
          </a:xfrm>
          <a:custGeom>
            <a:rect b="b" l="l" r="r" t="t"/>
            <a:pathLst>
              <a:path extrusionOk="0" h="13806" w="13806">
                <a:moveTo>
                  <a:pt x="2023" y="808"/>
                </a:moveTo>
                <a:cubicBezTo>
                  <a:pt x="2688" y="808"/>
                  <a:pt x="3238" y="1358"/>
                  <a:pt x="3238" y="2023"/>
                </a:cubicBezTo>
                <a:cubicBezTo>
                  <a:pt x="3238" y="2691"/>
                  <a:pt x="2688" y="3238"/>
                  <a:pt x="2023" y="3238"/>
                </a:cubicBezTo>
                <a:cubicBezTo>
                  <a:pt x="1355" y="3238"/>
                  <a:pt x="808" y="2691"/>
                  <a:pt x="808" y="2023"/>
                </a:cubicBezTo>
                <a:cubicBezTo>
                  <a:pt x="808" y="1358"/>
                  <a:pt x="1355" y="808"/>
                  <a:pt x="2023" y="808"/>
                </a:cubicBezTo>
                <a:close/>
                <a:moveTo>
                  <a:pt x="11783" y="808"/>
                </a:moveTo>
                <a:cubicBezTo>
                  <a:pt x="12450" y="808"/>
                  <a:pt x="12997" y="1358"/>
                  <a:pt x="12997" y="2023"/>
                </a:cubicBezTo>
                <a:cubicBezTo>
                  <a:pt x="12997" y="2691"/>
                  <a:pt x="12450" y="3238"/>
                  <a:pt x="11783" y="3238"/>
                </a:cubicBezTo>
                <a:cubicBezTo>
                  <a:pt x="11118" y="3238"/>
                  <a:pt x="10568" y="2691"/>
                  <a:pt x="10568" y="2023"/>
                </a:cubicBezTo>
                <a:cubicBezTo>
                  <a:pt x="10568" y="1358"/>
                  <a:pt x="11118" y="808"/>
                  <a:pt x="11783" y="808"/>
                </a:cubicBezTo>
                <a:close/>
                <a:moveTo>
                  <a:pt x="6896" y="5681"/>
                </a:moveTo>
                <a:cubicBezTo>
                  <a:pt x="7353" y="5681"/>
                  <a:pt x="7715" y="6043"/>
                  <a:pt x="7715" y="6500"/>
                </a:cubicBezTo>
                <a:cubicBezTo>
                  <a:pt x="7715" y="6944"/>
                  <a:pt x="7353" y="7305"/>
                  <a:pt x="6896" y="7305"/>
                </a:cubicBezTo>
                <a:cubicBezTo>
                  <a:pt x="6452" y="7305"/>
                  <a:pt x="6091" y="6944"/>
                  <a:pt x="6091" y="6500"/>
                </a:cubicBezTo>
                <a:cubicBezTo>
                  <a:pt x="6091" y="6043"/>
                  <a:pt x="6452" y="5681"/>
                  <a:pt x="6896" y="5681"/>
                </a:cubicBezTo>
                <a:close/>
                <a:moveTo>
                  <a:pt x="6896" y="4068"/>
                </a:moveTo>
                <a:cubicBezTo>
                  <a:pt x="8464" y="4068"/>
                  <a:pt x="9737" y="5342"/>
                  <a:pt x="9737" y="6899"/>
                </a:cubicBezTo>
                <a:cubicBezTo>
                  <a:pt x="9737" y="7471"/>
                  <a:pt x="9561" y="8007"/>
                  <a:pt x="9269" y="8453"/>
                </a:cubicBezTo>
                <a:cubicBezTo>
                  <a:pt x="9059" y="7996"/>
                  <a:pt x="8674" y="7634"/>
                  <a:pt x="8206" y="7446"/>
                </a:cubicBezTo>
                <a:cubicBezTo>
                  <a:pt x="8405" y="7179"/>
                  <a:pt x="8523" y="6851"/>
                  <a:pt x="8523" y="6500"/>
                </a:cubicBezTo>
                <a:cubicBezTo>
                  <a:pt x="8523" y="5600"/>
                  <a:pt x="7796" y="4876"/>
                  <a:pt x="6896" y="4876"/>
                </a:cubicBezTo>
                <a:cubicBezTo>
                  <a:pt x="6009" y="4876"/>
                  <a:pt x="5283" y="5600"/>
                  <a:pt x="5283" y="6500"/>
                </a:cubicBezTo>
                <a:cubicBezTo>
                  <a:pt x="5283" y="6851"/>
                  <a:pt x="5400" y="7179"/>
                  <a:pt x="5600" y="7446"/>
                </a:cubicBezTo>
                <a:cubicBezTo>
                  <a:pt x="5131" y="7634"/>
                  <a:pt x="4747" y="7996"/>
                  <a:pt x="4536" y="8453"/>
                </a:cubicBezTo>
                <a:cubicBezTo>
                  <a:pt x="4245" y="8007"/>
                  <a:pt x="4068" y="7471"/>
                  <a:pt x="4068" y="6899"/>
                </a:cubicBezTo>
                <a:cubicBezTo>
                  <a:pt x="4068" y="5342"/>
                  <a:pt x="5342" y="4068"/>
                  <a:pt x="6896" y="4068"/>
                </a:cubicBezTo>
                <a:close/>
                <a:moveTo>
                  <a:pt x="7457" y="8113"/>
                </a:moveTo>
                <a:cubicBezTo>
                  <a:pt x="8054" y="8113"/>
                  <a:pt x="8556" y="8557"/>
                  <a:pt x="8638" y="9129"/>
                </a:cubicBezTo>
                <a:cubicBezTo>
                  <a:pt x="8158" y="9505"/>
                  <a:pt x="7552" y="9726"/>
                  <a:pt x="6896" y="9726"/>
                </a:cubicBezTo>
                <a:cubicBezTo>
                  <a:pt x="6242" y="9726"/>
                  <a:pt x="5647" y="9505"/>
                  <a:pt x="5168" y="9129"/>
                </a:cubicBezTo>
                <a:cubicBezTo>
                  <a:pt x="5249" y="8557"/>
                  <a:pt x="5740" y="8113"/>
                  <a:pt x="6349" y="8113"/>
                </a:cubicBezTo>
                <a:close/>
                <a:moveTo>
                  <a:pt x="2023" y="10568"/>
                </a:moveTo>
                <a:cubicBezTo>
                  <a:pt x="2688" y="10568"/>
                  <a:pt x="3238" y="11107"/>
                  <a:pt x="3238" y="11783"/>
                </a:cubicBezTo>
                <a:cubicBezTo>
                  <a:pt x="3238" y="12450"/>
                  <a:pt x="2688" y="13000"/>
                  <a:pt x="2023" y="13000"/>
                </a:cubicBezTo>
                <a:cubicBezTo>
                  <a:pt x="1355" y="13000"/>
                  <a:pt x="808" y="12450"/>
                  <a:pt x="808" y="11783"/>
                </a:cubicBezTo>
                <a:cubicBezTo>
                  <a:pt x="808" y="11107"/>
                  <a:pt x="1355" y="10568"/>
                  <a:pt x="2023" y="10568"/>
                </a:cubicBezTo>
                <a:close/>
                <a:moveTo>
                  <a:pt x="11783" y="10568"/>
                </a:moveTo>
                <a:cubicBezTo>
                  <a:pt x="12450" y="10568"/>
                  <a:pt x="12997" y="11107"/>
                  <a:pt x="12997" y="11783"/>
                </a:cubicBezTo>
                <a:cubicBezTo>
                  <a:pt x="12997" y="12450"/>
                  <a:pt x="12450" y="13000"/>
                  <a:pt x="11783" y="13000"/>
                </a:cubicBezTo>
                <a:cubicBezTo>
                  <a:pt x="11118" y="13000"/>
                  <a:pt x="10568" y="12450"/>
                  <a:pt x="10568" y="11783"/>
                </a:cubicBezTo>
                <a:cubicBezTo>
                  <a:pt x="10568" y="11107"/>
                  <a:pt x="11118" y="10568"/>
                  <a:pt x="11783" y="10568"/>
                </a:cubicBezTo>
                <a:close/>
                <a:moveTo>
                  <a:pt x="2023" y="0"/>
                </a:moveTo>
                <a:cubicBezTo>
                  <a:pt x="912" y="0"/>
                  <a:pt x="0" y="901"/>
                  <a:pt x="0" y="2023"/>
                </a:cubicBezTo>
                <a:cubicBezTo>
                  <a:pt x="0" y="3134"/>
                  <a:pt x="912" y="4046"/>
                  <a:pt x="2023" y="4046"/>
                </a:cubicBezTo>
                <a:cubicBezTo>
                  <a:pt x="2432" y="4046"/>
                  <a:pt x="2817" y="3917"/>
                  <a:pt x="3134" y="3706"/>
                </a:cubicBezTo>
                <a:lnTo>
                  <a:pt x="4057" y="4629"/>
                </a:lnTo>
                <a:cubicBezTo>
                  <a:pt x="3566" y="5249"/>
                  <a:pt x="3263" y="6043"/>
                  <a:pt x="3263" y="6899"/>
                </a:cubicBezTo>
                <a:cubicBezTo>
                  <a:pt x="3263" y="7763"/>
                  <a:pt x="3566" y="8545"/>
                  <a:pt x="4057" y="9165"/>
                </a:cubicBezTo>
                <a:lnTo>
                  <a:pt x="3134" y="10088"/>
                </a:lnTo>
                <a:cubicBezTo>
                  <a:pt x="2817" y="9878"/>
                  <a:pt x="2432" y="9760"/>
                  <a:pt x="2023" y="9760"/>
                </a:cubicBezTo>
                <a:cubicBezTo>
                  <a:pt x="912" y="9760"/>
                  <a:pt x="0" y="10661"/>
                  <a:pt x="0" y="11783"/>
                </a:cubicBezTo>
                <a:cubicBezTo>
                  <a:pt x="0" y="12894"/>
                  <a:pt x="912" y="13805"/>
                  <a:pt x="2023" y="13805"/>
                </a:cubicBezTo>
                <a:cubicBezTo>
                  <a:pt x="3134" y="13805"/>
                  <a:pt x="4045" y="12894"/>
                  <a:pt x="4045" y="11783"/>
                </a:cubicBezTo>
                <a:cubicBezTo>
                  <a:pt x="4045" y="11373"/>
                  <a:pt x="3916" y="10989"/>
                  <a:pt x="3706" y="10661"/>
                </a:cubicBezTo>
                <a:lnTo>
                  <a:pt x="4629" y="9738"/>
                </a:lnTo>
                <a:cubicBezTo>
                  <a:pt x="5249" y="10240"/>
                  <a:pt x="6043" y="10546"/>
                  <a:pt x="6896" y="10546"/>
                </a:cubicBezTo>
                <a:cubicBezTo>
                  <a:pt x="7763" y="10546"/>
                  <a:pt x="8545" y="10240"/>
                  <a:pt x="9176" y="9738"/>
                </a:cubicBezTo>
                <a:lnTo>
                  <a:pt x="10099" y="10661"/>
                </a:lnTo>
                <a:cubicBezTo>
                  <a:pt x="9878" y="10989"/>
                  <a:pt x="9760" y="11373"/>
                  <a:pt x="9760" y="11783"/>
                </a:cubicBezTo>
                <a:cubicBezTo>
                  <a:pt x="9760" y="12894"/>
                  <a:pt x="10660" y="13805"/>
                  <a:pt x="11783" y="13805"/>
                </a:cubicBezTo>
                <a:cubicBezTo>
                  <a:pt x="12893" y="13805"/>
                  <a:pt x="13805" y="12894"/>
                  <a:pt x="13805" y="11783"/>
                </a:cubicBezTo>
                <a:cubicBezTo>
                  <a:pt x="13805" y="10661"/>
                  <a:pt x="12893" y="9760"/>
                  <a:pt x="11783" y="9760"/>
                </a:cubicBezTo>
                <a:cubicBezTo>
                  <a:pt x="11373" y="9760"/>
                  <a:pt x="10989" y="9878"/>
                  <a:pt x="10672" y="10088"/>
                </a:cubicBezTo>
                <a:lnTo>
                  <a:pt x="9749" y="9165"/>
                </a:lnTo>
                <a:cubicBezTo>
                  <a:pt x="10240" y="8545"/>
                  <a:pt x="10543" y="7763"/>
                  <a:pt x="10543" y="6899"/>
                </a:cubicBezTo>
                <a:cubicBezTo>
                  <a:pt x="10543" y="6043"/>
                  <a:pt x="10240" y="5249"/>
                  <a:pt x="9749" y="4629"/>
                </a:cubicBezTo>
                <a:lnTo>
                  <a:pt x="10672" y="3706"/>
                </a:lnTo>
                <a:cubicBezTo>
                  <a:pt x="10989" y="3917"/>
                  <a:pt x="11373" y="4046"/>
                  <a:pt x="11783" y="4046"/>
                </a:cubicBezTo>
                <a:cubicBezTo>
                  <a:pt x="12893" y="4046"/>
                  <a:pt x="13805" y="3134"/>
                  <a:pt x="13805" y="2023"/>
                </a:cubicBezTo>
                <a:cubicBezTo>
                  <a:pt x="13805" y="901"/>
                  <a:pt x="12893" y="0"/>
                  <a:pt x="11783" y="0"/>
                </a:cubicBezTo>
                <a:cubicBezTo>
                  <a:pt x="10660" y="0"/>
                  <a:pt x="9760" y="901"/>
                  <a:pt x="9760" y="2023"/>
                </a:cubicBezTo>
                <a:cubicBezTo>
                  <a:pt x="9760" y="2433"/>
                  <a:pt x="9878" y="2817"/>
                  <a:pt x="10099" y="3134"/>
                </a:cubicBezTo>
                <a:lnTo>
                  <a:pt x="9176" y="4057"/>
                </a:lnTo>
                <a:cubicBezTo>
                  <a:pt x="8545" y="3555"/>
                  <a:pt x="7763" y="3263"/>
                  <a:pt x="6896" y="3263"/>
                </a:cubicBezTo>
                <a:cubicBezTo>
                  <a:pt x="6043" y="3263"/>
                  <a:pt x="5249" y="3555"/>
                  <a:pt x="4629" y="4057"/>
                </a:cubicBezTo>
                <a:lnTo>
                  <a:pt x="3706" y="3134"/>
                </a:lnTo>
                <a:cubicBezTo>
                  <a:pt x="3916" y="2817"/>
                  <a:pt x="4045" y="2433"/>
                  <a:pt x="4045" y="2023"/>
                </a:cubicBezTo>
                <a:cubicBezTo>
                  <a:pt x="4045" y="901"/>
                  <a:pt x="3134" y="0"/>
                  <a:pt x="20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0" name="Google Shape;750;p30"/>
          <p:cNvSpPr txBox="1"/>
          <p:nvPr>
            <p:ph idx="2" type="subTitle"/>
          </p:nvPr>
        </p:nvSpPr>
        <p:spPr>
          <a:xfrm>
            <a:off x="3478394" y="2175975"/>
            <a:ext cx="26109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enviados por el paciente o </a:t>
            </a:r>
            <a:r>
              <a:rPr lang="en"/>
              <a:t>médicos</a:t>
            </a:r>
            <a:r>
              <a:rPr lang="en"/>
              <a:t>, generados o ingresados manualmente que son persistidos en el sistema</a:t>
            </a:r>
            <a:endParaRPr/>
          </a:p>
        </p:txBody>
      </p:sp>
      <p:sp>
        <p:nvSpPr>
          <p:cNvPr id="751" name="Google Shape;751;p30"/>
          <p:cNvSpPr txBox="1"/>
          <p:nvPr>
            <p:ph idx="3" type="subTitle"/>
          </p:nvPr>
        </p:nvSpPr>
        <p:spPr>
          <a:xfrm>
            <a:off x="4357400" y="1791163"/>
            <a:ext cx="852900" cy="4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</p:txBody>
      </p:sp>
      <p:cxnSp>
        <p:nvCxnSpPr>
          <p:cNvPr id="752" name="Google Shape;752;p30"/>
          <p:cNvCxnSpPr/>
          <p:nvPr/>
        </p:nvCxnSpPr>
        <p:spPr>
          <a:xfrm flipH="1">
            <a:off x="2658575" y="1708088"/>
            <a:ext cx="1816800" cy="7857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53" name="Google Shape;753;p30"/>
          <p:cNvCxnSpPr/>
          <p:nvPr/>
        </p:nvCxnSpPr>
        <p:spPr>
          <a:xfrm rot="10800000">
            <a:off x="5084050" y="1687100"/>
            <a:ext cx="1777500" cy="8052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54" name="Google Shape;754;p30"/>
          <p:cNvCxnSpPr/>
          <p:nvPr/>
        </p:nvCxnSpPr>
        <p:spPr>
          <a:xfrm rot="10800000">
            <a:off x="3738863" y="3493825"/>
            <a:ext cx="1984800" cy="9900"/>
          </a:xfrm>
          <a:prstGeom prst="straightConnector1">
            <a:avLst/>
          </a:prstGeom>
          <a:noFill/>
          <a:ln cap="flat" cmpd="sng" w="38100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1"/>
          <p:cNvSpPr txBox="1"/>
          <p:nvPr>
            <p:ph type="title"/>
          </p:nvPr>
        </p:nvSpPr>
        <p:spPr>
          <a:xfrm>
            <a:off x="720000" y="3959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COEXISTENCIA DEL SISTEMA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31"/>
          <p:cNvCxnSpPr/>
          <p:nvPr/>
        </p:nvCxnSpPr>
        <p:spPr>
          <a:xfrm flipH="1">
            <a:off x="2599578" y="2127908"/>
            <a:ext cx="1288500" cy="1410600"/>
          </a:xfrm>
          <a:prstGeom prst="straightConnector1">
            <a:avLst/>
          </a:prstGeom>
          <a:noFill/>
          <a:ln cap="flat" cmpd="sng" w="32325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61" name="Google Shape;761;p31"/>
          <p:cNvCxnSpPr/>
          <p:nvPr/>
        </p:nvCxnSpPr>
        <p:spPr>
          <a:xfrm rot="10800000">
            <a:off x="5343352" y="2042152"/>
            <a:ext cx="1499400" cy="1388400"/>
          </a:xfrm>
          <a:prstGeom prst="straightConnector1">
            <a:avLst/>
          </a:prstGeom>
          <a:noFill/>
          <a:ln cap="flat" cmpd="sng" w="32325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62" name="Google Shape;762;p31"/>
          <p:cNvCxnSpPr/>
          <p:nvPr/>
        </p:nvCxnSpPr>
        <p:spPr>
          <a:xfrm flipH="1">
            <a:off x="4714250" y="2553950"/>
            <a:ext cx="300" cy="867900"/>
          </a:xfrm>
          <a:prstGeom prst="straightConnector1">
            <a:avLst/>
          </a:prstGeom>
          <a:noFill/>
          <a:ln cap="flat" cmpd="sng" w="32325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63" name="Google Shape;763;p31"/>
          <p:cNvCxnSpPr/>
          <p:nvPr/>
        </p:nvCxnSpPr>
        <p:spPr>
          <a:xfrm rot="10800000">
            <a:off x="2977197" y="3874853"/>
            <a:ext cx="1199700" cy="0"/>
          </a:xfrm>
          <a:prstGeom prst="straightConnector1">
            <a:avLst/>
          </a:prstGeom>
          <a:noFill/>
          <a:ln cap="flat" cmpd="sng" w="32325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764" name="Google Shape;764;p31"/>
          <p:cNvCxnSpPr/>
          <p:nvPr/>
        </p:nvCxnSpPr>
        <p:spPr>
          <a:xfrm rot="10800000">
            <a:off x="5251790" y="3874853"/>
            <a:ext cx="1199700" cy="0"/>
          </a:xfrm>
          <a:prstGeom prst="straightConnector1">
            <a:avLst/>
          </a:prstGeom>
          <a:noFill/>
          <a:ln cap="flat" cmpd="sng" w="32325">
            <a:solidFill>
              <a:srgbClr val="00FFFF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765" name="Google Shape;7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6446" y="3624408"/>
            <a:ext cx="656990" cy="65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8475" y="3538498"/>
            <a:ext cx="871739" cy="543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0561" y="3679777"/>
            <a:ext cx="1045082" cy="39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1518" y="1647800"/>
            <a:ext cx="1288528" cy="724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2"/>
          <p:cNvSpPr/>
          <p:nvPr/>
        </p:nvSpPr>
        <p:spPr>
          <a:xfrm>
            <a:off x="7016375" y="-1615175"/>
            <a:ext cx="1633483" cy="5920031"/>
          </a:xfrm>
          <a:custGeom>
            <a:rect b="b" l="l" r="r" t="t"/>
            <a:pathLst>
              <a:path extrusionOk="0" h="65507" w="18075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774" name="Google Shape;774;p32"/>
          <p:cNvGrpSpPr/>
          <p:nvPr/>
        </p:nvGrpSpPr>
        <p:grpSpPr>
          <a:xfrm flipH="1" rot="10800000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75" name="Google Shape;775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7" name="Google Shape;777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rect b="b" l="l" r="r" t="t"/>
              <a:pathLst>
                <a:path extrusionOk="0" fill="none" h="2719" w="2748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2"/>
              </a:solidFill>
              <a:prstDash val="solid"/>
              <a:miter lim="724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" name="Google Shape;778;p32"/>
          <p:cNvSpPr/>
          <p:nvPr/>
        </p:nvSpPr>
        <p:spPr>
          <a:xfrm rot="-5400000">
            <a:off x="5601935" y="-2496128"/>
            <a:ext cx="1971347" cy="6005438"/>
          </a:xfrm>
          <a:custGeom>
            <a:rect b="b" l="l" r="r" t="t"/>
            <a:pathLst>
              <a:path extrusionOk="0" h="191668" w="62917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779" name="Google Shape;7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674" y="1492274"/>
            <a:ext cx="3020375" cy="30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2"/>
          <p:cNvSpPr txBox="1"/>
          <p:nvPr>
            <p:ph type="title"/>
          </p:nvPr>
        </p:nvSpPr>
        <p:spPr>
          <a:xfrm>
            <a:off x="964250" y="634788"/>
            <a:ext cx="508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CAP APLICADO AL SISTEMA</a:t>
            </a:r>
            <a:endParaRPr sz="2600"/>
          </a:p>
        </p:txBody>
      </p:sp>
      <p:sp>
        <p:nvSpPr>
          <p:cNvPr id="781" name="Google Shape;781;p32"/>
          <p:cNvSpPr/>
          <p:nvPr/>
        </p:nvSpPr>
        <p:spPr>
          <a:xfrm rot="-5400000">
            <a:off x="644260" y="822522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2"/>
          <p:cNvSpPr txBox="1"/>
          <p:nvPr>
            <p:ph idx="4294967295" type="subTitle"/>
          </p:nvPr>
        </p:nvSpPr>
        <p:spPr>
          <a:xfrm>
            <a:off x="3584900" y="1492275"/>
            <a:ext cx="5081100" cy="22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Consistencia: </a:t>
            </a:r>
            <a:r>
              <a:rPr lang="en" sz="1300"/>
              <a:t>tendremos</a:t>
            </a:r>
            <a:r>
              <a:rPr lang="en" sz="1300"/>
              <a:t> consistencia fuerte para la escritura y lectura de datos sensibles, mientras que menor consistencia para datos no críticos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Disponibilidad: Redis nos permitirá generar continuamente datos mediante la simulación de sensores.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Tolerancia a particiones: El sistema con su sistema de réplicas en nodos, obtendrá una tolerancia por si existen fallas.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 esta forma obtendremos equilibrio entre los 3 factores, pero priorizando la consistencia de los datos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3"/>
          <p:cNvSpPr txBox="1"/>
          <p:nvPr>
            <p:ph type="title"/>
          </p:nvPr>
        </p:nvSpPr>
        <p:spPr>
          <a:xfrm>
            <a:off x="2614725" y="1955625"/>
            <a:ext cx="4111800" cy="90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REQUERIMIENTOS</a:t>
            </a:r>
            <a:endParaRPr sz="3000"/>
          </a:p>
        </p:txBody>
      </p:sp>
      <p:sp>
        <p:nvSpPr>
          <p:cNvPr id="788" name="Google Shape;788;p33"/>
          <p:cNvSpPr/>
          <p:nvPr/>
        </p:nvSpPr>
        <p:spPr>
          <a:xfrm rot="-5400000">
            <a:off x="2402060" y="2462010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