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5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1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5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90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6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2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0D6A-3442-42D6-A13A-576A0C69775A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4315-7F6F-4A2C-B46D-C8761266CC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29"/>
            <a:ext cx="12192000" cy="62399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9396"/>
            <a:ext cx="12192000" cy="766371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TRAVAIL </a:t>
            </a:r>
            <a:r>
              <a:rPr lang="fr-FR" b="1" dirty="0" smtClean="0">
                <a:solidFill>
                  <a:schemeClr val="bg1"/>
                </a:solidFill>
              </a:rPr>
              <a:t>PRATIQUE JAVASCRIPT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49772" y="2587276"/>
            <a:ext cx="4119258" cy="1506828"/>
          </a:xfrm>
          <a:solidFill>
            <a:srgbClr val="7030A0"/>
          </a:solidFill>
          <a:effectLst>
            <a:glow rad="127000">
              <a:schemeClr val="bg1"/>
            </a:glow>
            <a:softEdge rad="63500"/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THEME: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Développement </a:t>
            </a:r>
            <a:r>
              <a:rPr lang="fr-FR" dirty="0" smtClean="0">
                <a:solidFill>
                  <a:schemeClr val="bg1"/>
                </a:solidFill>
              </a:rPr>
              <a:t>d’une application de jeu de mémoire avec JavaScript et jQuery éventuellement 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383255" y="4529639"/>
            <a:ext cx="305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fr-FR" b="1" dirty="0" smtClean="0">
                <a:solidFill>
                  <a:srgbClr val="00B0F0"/>
                </a:solidFill>
              </a:rPr>
              <a:t>REALISATION: </a:t>
            </a:r>
            <a:endParaRPr lang="fr-FR" b="1" dirty="0" smtClean="0">
              <a:solidFill>
                <a:srgbClr val="00B0F0"/>
              </a:solidFill>
            </a:endParaRPr>
          </a:p>
          <a:p>
            <a:pPr algn="ctr"/>
            <a:r>
              <a:rPr lang="fr-FR" dirty="0" smtClean="0"/>
              <a:t> </a:t>
            </a:r>
            <a:r>
              <a:rPr lang="fr-FR" dirty="0" smtClean="0"/>
              <a:t>    </a:t>
            </a:r>
            <a:r>
              <a:rPr lang="fr-FR" b="1" dirty="0" smtClean="0">
                <a:solidFill>
                  <a:schemeClr val="bg1"/>
                </a:solidFill>
              </a:rPr>
              <a:t>Jean-Baptiste              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      </a:t>
            </a:r>
            <a:r>
              <a:rPr lang="fr-FR" b="1" dirty="0" smtClean="0">
                <a:solidFill>
                  <a:schemeClr val="bg1"/>
                </a:solidFill>
              </a:rPr>
              <a:t>Fatou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383255" y="5767228"/>
            <a:ext cx="332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ENCADREMENT:      </a:t>
            </a:r>
            <a:endParaRPr lang="fr-FR" b="1" dirty="0" smtClean="0">
              <a:solidFill>
                <a:srgbClr val="00B0F0"/>
              </a:solidFill>
            </a:endParaRPr>
          </a:p>
          <a:p>
            <a:r>
              <a:rPr lang="fr-FR" dirty="0" smtClean="0">
                <a:solidFill>
                  <a:srgbClr val="00B0F0"/>
                </a:solidFill>
              </a:rPr>
              <a:t>              </a:t>
            </a:r>
            <a:r>
              <a:rPr lang="fr-FR" dirty="0" smtClean="0">
                <a:solidFill>
                  <a:srgbClr val="00B0F0"/>
                </a:solidFill>
              </a:rPr>
              <a:t>  </a:t>
            </a:r>
            <a:r>
              <a:rPr lang="fr-FR" b="1" dirty="0" smtClean="0">
                <a:solidFill>
                  <a:schemeClr val="bg1"/>
                </a:solidFill>
              </a:rPr>
              <a:t>Gilles </a:t>
            </a:r>
            <a:r>
              <a:rPr lang="fr-FR" b="1" dirty="0" err="1" smtClean="0">
                <a:solidFill>
                  <a:schemeClr val="bg1"/>
                </a:solidFill>
              </a:rPr>
              <a:t>Penissard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914401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" y="3902298"/>
            <a:ext cx="12192000" cy="2955701"/>
          </a:xfrm>
          <a:solidFill>
            <a:srgbClr val="7030A0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bg1"/>
                </a:solidFill>
              </a:rPr>
              <a:t>Réalisation d’un jeu de mémoire; nous avons choisi d’améliorer en proposant un jeu avec trois thèmes différents, et l’utilisateur joue selon son choix de thème</a:t>
            </a:r>
            <a:r>
              <a:rPr lang="fr-FR" sz="3200" dirty="0" smtClean="0">
                <a:solidFill>
                  <a:schemeClr val="bg1"/>
                </a:solidFill>
              </a:rPr>
              <a:t>: POKEMON, EVEE, FILLES!!!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550"/>
            <a:ext cx="3615397" cy="21945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13" y="1116373"/>
            <a:ext cx="3896750" cy="2231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08" y="1116373"/>
            <a:ext cx="3782592" cy="22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365161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LANGAGE, TECHNOLOGIES ET OUTILS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4904" y="2363273"/>
            <a:ext cx="5134376" cy="2736761"/>
          </a:xfrm>
          <a:solidFill>
            <a:srgbClr val="7030A0"/>
          </a:solidFill>
          <a:effectLst>
            <a:glow rad="127000">
              <a:schemeClr val="accent1">
                <a:lumMod val="20000"/>
                <a:lumOff val="80000"/>
                <a:alpha val="29000"/>
              </a:schemeClr>
            </a:glow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  <a:bevelB prst="convex"/>
          </a:sp3d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bg1"/>
                </a:solidFill>
              </a:rPr>
              <a:t>TORTOISE GIT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bg1"/>
                </a:solidFill>
              </a:rPr>
              <a:t>WEBSTORM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bg1"/>
                </a:solidFill>
              </a:rPr>
              <a:t>BIBLIOTHEQUE JQUERY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bg1"/>
                </a:solidFill>
              </a:rPr>
              <a:t>LANGAGE JAVASCRIPT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chemeClr val="bg1"/>
                </a:solidFill>
              </a:rPr>
              <a:t>BOOTSTRAP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fr-F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-1"/>
            <a:ext cx="12282152" cy="684473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365161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FONCTIONNALITES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2732" y="1999248"/>
            <a:ext cx="5692462" cy="3680335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CARTES GENEREES ALEATOIREMENT POUR CHAQUE TYPE DE JEU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ENSEMBLE GRILLE MONTREE EN DEBUT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DIFFICULTE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LOCAL STORAGE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PARAMETRAGE DU JEU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PALMARES DES SCORES</a:t>
            </a:r>
            <a:endParaRPr lang="fr-F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fr-FR" sz="3200" b="1" dirty="0" smtClean="0">
                <a:solidFill>
                  <a:schemeClr val="bg1"/>
                </a:solidFill>
              </a:rPr>
              <a:t>ETC.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fr-FR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365161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DEMO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160"/>
            <a:ext cx="12192000" cy="54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103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TRAVAIL PRATIQUE JAVASCRIPT</vt:lpstr>
      <vt:lpstr>PRESENTATION</vt:lpstr>
      <vt:lpstr>LANGAGE, TECHNOLOGIES ET OUTILS</vt:lpstr>
      <vt:lpstr>FONCTIONNALITES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PRATIQUE C#-WPF</dc:title>
  <dc:creator>FIFI SALL</dc:creator>
  <cp:lastModifiedBy>FIFI SALL</cp:lastModifiedBy>
  <cp:revision>15</cp:revision>
  <dcterms:created xsi:type="dcterms:W3CDTF">2017-04-26T01:48:55Z</dcterms:created>
  <dcterms:modified xsi:type="dcterms:W3CDTF">2017-05-26T05:31:10Z</dcterms:modified>
</cp:coreProperties>
</file>