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7" r:id="rId2"/>
  </p:sldIdLst>
  <p:sldSz cx="30279975" cy="42808525"/>
  <p:notesSz cx="6858000" cy="9144000"/>
  <p:defaultTextStyle>
    <a:defPPr>
      <a:defRPr lang="de-DE"/>
    </a:defPPr>
    <a:lvl1pPr algn="l" rtl="0" eaLnBrk="0" fontAlgn="base" hangingPunct="0">
      <a:spcBef>
        <a:spcPct val="0"/>
      </a:spcBef>
      <a:spcAft>
        <a:spcPct val="0"/>
      </a:spcAft>
      <a:defRPr sz="9600" i="1" kern="1200">
        <a:solidFill>
          <a:schemeClr val="tx1"/>
        </a:solidFill>
        <a:latin typeface="Arial" charset="0"/>
        <a:ea typeface="ＭＳ Ｐゴシック" pitchFamily="-111" charset="-128"/>
        <a:cs typeface="+mn-cs"/>
      </a:defRPr>
    </a:lvl1pPr>
    <a:lvl2pPr marL="1830857" algn="l" rtl="0" eaLnBrk="0" fontAlgn="base" hangingPunct="0">
      <a:spcBef>
        <a:spcPct val="0"/>
      </a:spcBef>
      <a:spcAft>
        <a:spcPct val="0"/>
      </a:spcAft>
      <a:defRPr sz="9600" i="1" kern="1200">
        <a:solidFill>
          <a:schemeClr val="tx1"/>
        </a:solidFill>
        <a:latin typeface="Arial" charset="0"/>
        <a:ea typeface="ＭＳ Ｐゴシック" pitchFamily="-111" charset="-128"/>
        <a:cs typeface="+mn-cs"/>
      </a:defRPr>
    </a:lvl2pPr>
    <a:lvl3pPr marL="3661715" algn="l" rtl="0" eaLnBrk="0" fontAlgn="base" hangingPunct="0">
      <a:spcBef>
        <a:spcPct val="0"/>
      </a:spcBef>
      <a:spcAft>
        <a:spcPct val="0"/>
      </a:spcAft>
      <a:defRPr sz="9600" i="1" kern="1200">
        <a:solidFill>
          <a:schemeClr val="tx1"/>
        </a:solidFill>
        <a:latin typeface="Arial" charset="0"/>
        <a:ea typeface="ＭＳ Ｐゴシック" pitchFamily="-111" charset="-128"/>
        <a:cs typeface="+mn-cs"/>
      </a:defRPr>
    </a:lvl3pPr>
    <a:lvl4pPr marL="5492572" algn="l" rtl="0" eaLnBrk="0" fontAlgn="base" hangingPunct="0">
      <a:spcBef>
        <a:spcPct val="0"/>
      </a:spcBef>
      <a:spcAft>
        <a:spcPct val="0"/>
      </a:spcAft>
      <a:defRPr sz="9600" i="1" kern="1200">
        <a:solidFill>
          <a:schemeClr val="tx1"/>
        </a:solidFill>
        <a:latin typeface="Arial" charset="0"/>
        <a:ea typeface="ＭＳ Ｐゴシック" pitchFamily="-111" charset="-128"/>
        <a:cs typeface="+mn-cs"/>
      </a:defRPr>
    </a:lvl4pPr>
    <a:lvl5pPr marL="7323430" algn="l" rtl="0" eaLnBrk="0" fontAlgn="base" hangingPunct="0">
      <a:spcBef>
        <a:spcPct val="0"/>
      </a:spcBef>
      <a:spcAft>
        <a:spcPct val="0"/>
      </a:spcAft>
      <a:defRPr sz="9600" i="1" kern="1200">
        <a:solidFill>
          <a:schemeClr val="tx1"/>
        </a:solidFill>
        <a:latin typeface="Arial" charset="0"/>
        <a:ea typeface="ＭＳ Ｐゴシック" pitchFamily="-111" charset="-128"/>
        <a:cs typeface="+mn-cs"/>
      </a:defRPr>
    </a:lvl5pPr>
    <a:lvl6pPr marL="9154287" algn="l" defTabSz="3661715" rtl="0" eaLnBrk="1" latinLnBrk="0" hangingPunct="1">
      <a:defRPr sz="9600" i="1" kern="1200">
        <a:solidFill>
          <a:schemeClr val="tx1"/>
        </a:solidFill>
        <a:latin typeface="Arial" charset="0"/>
        <a:ea typeface="ＭＳ Ｐゴシック" pitchFamily="-111" charset="-128"/>
        <a:cs typeface="+mn-cs"/>
      </a:defRPr>
    </a:lvl6pPr>
    <a:lvl7pPr marL="10985144" algn="l" defTabSz="3661715" rtl="0" eaLnBrk="1" latinLnBrk="0" hangingPunct="1">
      <a:defRPr sz="9600" i="1" kern="1200">
        <a:solidFill>
          <a:schemeClr val="tx1"/>
        </a:solidFill>
        <a:latin typeface="Arial" charset="0"/>
        <a:ea typeface="ＭＳ Ｐゴシック" pitchFamily="-111" charset="-128"/>
        <a:cs typeface="+mn-cs"/>
      </a:defRPr>
    </a:lvl7pPr>
    <a:lvl8pPr marL="12816002" algn="l" defTabSz="3661715" rtl="0" eaLnBrk="1" latinLnBrk="0" hangingPunct="1">
      <a:defRPr sz="9600" i="1" kern="1200">
        <a:solidFill>
          <a:schemeClr val="tx1"/>
        </a:solidFill>
        <a:latin typeface="Arial" charset="0"/>
        <a:ea typeface="ＭＳ Ｐゴシック" pitchFamily="-111" charset="-128"/>
        <a:cs typeface="+mn-cs"/>
      </a:defRPr>
    </a:lvl8pPr>
    <a:lvl9pPr marL="14646859" algn="l" defTabSz="3661715" rtl="0" eaLnBrk="1" latinLnBrk="0" hangingPunct="1">
      <a:defRPr sz="9600" i="1" kern="1200">
        <a:solidFill>
          <a:schemeClr val="tx1"/>
        </a:solidFill>
        <a:latin typeface="Arial" charset="0"/>
        <a:ea typeface="ＭＳ Ｐゴシック" pitchFamily="-111" charset="-128"/>
        <a:cs typeface="+mn-cs"/>
      </a:defRPr>
    </a:lvl9pPr>
  </p:defaultTextStyle>
  <p:extLst>
    <p:ext uri="{EFAFB233-063F-42B5-8137-9DF3F51BA10A}">
      <p15:sldGuideLst xmlns:p15="http://schemas.microsoft.com/office/powerpoint/2012/main">
        <p15:guide id="1" orient="horz" pos="13481">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D9DF"/>
    <a:srgbClr val="E4E4E4"/>
    <a:srgbClr val="91C84B"/>
    <a:srgbClr val="EDED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94B560-BE01-40C2-A9D7-CA5B1E7F53D9}" v="23" dt="2024-02-20T08:46:53.1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0" d="100"/>
          <a:sy n="30" d="100"/>
        </p:scale>
        <p:origin x="588" y="-3306"/>
      </p:cViewPr>
      <p:guideLst>
        <p:guide orient="horz" pos="13481"/>
        <p:guide pos="953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467270-D8F1-4898-95C1-7E69E31A334E}" type="datetimeFigureOut">
              <a:rPr lang="de-DE" smtClean="0"/>
              <a:pPr/>
              <a:t>28.02.2024</a:t>
            </a:fld>
            <a:endParaRPr lang="en-GB"/>
          </a:p>
        </p:txBody>
      </p:sp>
      <p:sp>
        <p:nvSpPr>
          <p:cNvPr id="4" name="Folienbildplatzhalt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0C4C72-4846-4EAE-8154-5085E78B079F}" type="slidenum">
              <a:rPr lang="en-GB" smtClean="0"/>
              <a:pPr/>
              <a:t>‹Nr.›</a:t>
            </a:fld>
            <a:endParaRPr lang="en-GB"/>
          </a:p>
        </p:txBody>
      </p:sp>
    </p:spTree>
    <p:extLst>
      <p:ext uri="{BB962C8B-B14F-4D97-AF65-F5344CB8AC3E}">
        <p14:creationId xmlns:p14="http://schemas.microsoft.com/office/powerpoint/2010/main" val="1483377628"/>
      </p:ext>
    </p:extLst>
  </p:cSld>
  <p:clrMap bg1="lt1" tx1="dk1" bg2="lt2" tx2="dk2" accent1="accent1" accent2="accent2" accent3="accent3" accent4="accent4" accent5="accent5" accent6="accent6" hlink="hlink" folHlink="folHlink"/>
  <p:notesStyle>
    <a:lvl1pPr marL="0" algn="l" defTabSz="3661715" rtl="0" eaLnBrk="1" latinLnBrk="0" hangingPunct="1">
      <a:defRPr sz="4800" kern="1200">
        <a:solidFill>
          <a:schemeClr val="tx1"/>
        </a:solidFill>
        <a:latin typeface="+mn-lt"/>
        <a:ea typeface="+mn-ea"/>
        <a:cs typeface="+mn-cs"/>
      </a:defRPr>
    </a:lvl1pPr>
    <a:lvl2pPr marL="1830857" algn="l" defTabSz="3661715" rtl="0" eaLnBrk="1" latinLnBrk="0" hangingPunct="1">
      <a:defRPr sz="4800" kern="1200">
        <a:solidFill>
          <a:schemeClr val="tx1"/>
        </a:solidFill>
        <a:latin typeface="+mn-lt"/>
        <a:ea typeface="+mn-ea"/>
        <a:cs typeface="+mn-cs"/>
      </a:defRPr>
    </a:lvl2pPr>
    <a:lvl3pPr marL="3661715" algn="l" defTabSz="3661715" rtl="0" eaLnBrk="1" latinLnBrk="0" hangingPunct="1">
      <a:defRPr sz="4800" kern="1200">
        <a:solidFill>
          <a:schemeClr val="tx1"/>
        </a:solidFill>
        <a:latin typeface="+mn-lt"/>
        <a:ea typeface="+mn-ea"/>
        <a:cs typeface="+mn-cs"/>
      </a:defRPr>
    </a:lvl3pPr>
    <a:lvl4pPr marL="5492572" algn="l" defTabSz="3661715" rtl="0" eaLnBrk="1" latinLnBrk="0" hangingPunct="1">
      <a:defRPr sz="4800" kern="1200">
        <a:solidFill>
          <a:schemeClr val="tx1"/>
        </a:solidFill>
        <a:latin typeface="+mn-lt"/>
        <a:ea typeface="+mn-ea"/>
        <a:cs typeface="+mn-cs"/>
      </a:defRPr>
    </a:lvl4pPr>
    <a:lvl5pPr marL="7323430" algn="l" defTabSz="3661715" rtl="0" eaLnBrk="1" latinLnBrk="0" hangingPunct="1">
      <a:defRPr sz="4800" kern="1200">
        <a:solidFill>
          <a:schemeClr val="tx1"/>
        </a:solidFill>
        <a:latin typeface="+mn-lt"/>
        <a:ea typeface="+mn-ea"/>
        <a:cs typeface="+mn-cs"/>
      </a:defRPr>
    </a:lvl5pPr>
    <a:lvl6pPr marL="9154287" algn="l" defTabSz="3661715" rtl="0" eaLnBrk="1" latinLnBrk="0" hangingPunct="1">
      <a:defRPr sz="4800" kern="1200">
        <a:solidFill>
          <a:schemeClr val="tx1"/>
        </a:solidFill>
        <a:latin typeface="+mn-lt"/>
        <a:ea typeface="+mn-ea"/>
        <a:cs typeface="+mn-cs"/>
      </a:defRPr>
    </a:lvl6pPr>
    <a:lvl7pPr marL="10985144" algn="l" defTabSz="3661715" rtl="0" eaLnBrk="1" latinLnBrk="0" hangingPunct="1">
      <a:defRPr sz="4800" kern="1200">
        <a:solidFill>
          <a:schemeClr val="tx1"/>
        </a:solidFill>
        <a:latin typeface="+mn-lt"/>
        <a:ea typeface="+mn-ea"/>
        <a:cs typeface="+mn-cs"/>
      </a:defRPr>
    </a:lvl7pPr>
    <a:lvl8pPr marL="12816002" algn="l" defTabSz="3661715" rtl="0" eaLnBrk="1" latinLnBrk="0" hangingPunct="1">
      <a:defRPr sz="4800" kern="1200">
        <a:solidFill>
          <a:schemeClr val="tx1"/>
        </a:solidFill>
        <a:latin typeface="+mn-lt"/>
        <a:ea typeface="+mn-ea"/>
        <a:cs typeface="+mn-cs"/>
      </a:defRPr>
    </a:lvl8pPr>
    <a:lvl9pPr marL="14646859" algn="l" defTabSz="3661715" rtl="0" eaLnBrk="1" latinLnBrk="0" hangingPunct="1">
      <a:defRPr sz="4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GB"/>
          </a:p>
        </p:txBody>
      </p:sp>
      <p:sp>
        <p:nvSpPr>
          <p:cNvPr id="4" name="Foliennummernplatzhalter 3"/>
          <p:cNvSpPr>
            <a:spLocks noGrp="1"/>
          </p:cNvSpPr>
          <p:nvPr>
            <p:ph type="sldNum" sz="quarter" idx="10"/>
          </p:nvPr>
        </p:nvSpPr>
        <p:spPr/>
        <p:txBody>
          <a:bodyPr/>
          <a:lstStyle/>
          <a:p>
            <a:fld id="{7D0C4C72-4846-4EAE-8154-5085E78B079F}"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Poster">
    <p:spTree>
      <p:nvGrpSpPr>
        <p:cNvPr id="1" name=""/>
        <p:cNvGrpSpPr/>
        <p:nvPr/>
      </p:nvGrpSpPr>
      <p:grpSpPr>
        <a:xfrm>
          <a:off x="0" y="0"/>
          <a:ext cx="0" cy="0"/>
          <a:chOff x="0" y="0"/>
          <a:chExt cx="0" cy="0"/>
        </a:xfrm>
      </p:grpSpPr>
      <p:sp>
        <p:nvSpPr>
          <p:cNvPr id="2" name="Titel 1"/>
          <p:cNvSpPr>
            <a:spLocks noGrp="1"/>
          </p:cNvSpPr>
          <p:nvPr>
            <p:ph type="title"/>
          </p:nvPr>
        </p:nvSpPr>
        <p:spPr>
          <a:xfrm>
            <a:off x="1512728" y="1716666"/>
            <a:ext cx="27254520" cy="7133694"/>
          </a:xfrm>
          <a:prstGeom prst="rect">
            <a:avLst/>
          </a:prstGeom>
        </p:spPr>
        <p:txBody>
          <a:bodyPr vert="horz" lIns="366171" tIns="183086" rIns="366171" bIns="183086"/>
          <a:lstStyle/>
          <a:p>
            <a:r>
              <a:rPr lang="de-DE"/>
              <a:t>Mastertitelformat bearbeiten</a:t>
            </a:r>
          </a:p>
        </p:txBody>
      </p:sp>
      <p:sp>
        <p:nvSpPr>
          <p:cNvPr id="3" name="Inhaltsplatzhalter 2"/>
          <p:cNvSpPr>
            <a:spLocks noGrp="1"/>
          </p:cNvSpPr>
          <p:nvPr>
            <p:ph idx="1"/>
          </p:nvPr>
        </p:nvSpPr>
        <p:spPr>
          <a:xfrm>
            <a:off x="1512728" y="9988445"/>
            <a:ext cx="27254520" cy="28255024"/>
          </a:xfrm>
          <a:prstGeom prst="rect">
            <a:avLst/>
          </a:prstGeom>
        </p:spPr>
        <p:txBody>
          <a:bodyPr vert="horz" lIns="366171" tIns="183086" rIns="366171" bIns="183086"/>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655540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redits">
    <p:spTree>
      <p:nvGrpSpPr>
        <p:cNvPr id="1" name=""/>
        <p:cNvGrpSpPr/>
        <p:nvPr/>
      </p:nvGrpSpPr>
      <p:grpSpPr>
        <a:xfrm>
          <a:off x="0" y="0"/>
          <a:ext cx="0" cy="0"/>
          <a:chOff x="0" y="0"/>
          <a:chExt cx="0" cy="0"/>
        </a:xfrm>
      </p:grpSpPr>
      <p:sp>
        <p:nvSpPr>
          <p:cNvPr id="3" name="Rechteck 2"/>
          <p:cNvSpPr/>
          <p:nvPr userDrawn="1"/>
        </p:nvSpPr>
        <p:spPr>
          <a:xfrm>
            <a:off x="666379" y="15211574"/>
            <a:ext cx="20666296" cy="9941183"/>
          </a:xfrm>
          <a:prstGeom prst="rect">
            <a:avLst/>
          </a:prstGeom>
        </p:spPr>
        <p:txBody>
          <a:bodyPr wrap="square">
            <a:spAutoFit/>
          </a:bodyPr>
          <a:lstStyle/>
          <a:p>
            <a:r>
              <a:rPr lang="de-DE" sz="8000" i="0" noProof="0"/>
              <a:t>Vorlage</a:t>
            </a:r>
            <a:r>
              <a:rPr lang="de-DE" sz="8000" i="0" baseline="0" noProof="0"/>
              <a:t> 2011 erstellt von: philipp.neurohr.eht10@fh-joanneum.at</a:t>
            </a:r>
          </a:p>
          <a:p>
            <a:endParaRPr lang="de-DE" sz="8000" i="0" baseline="0" noProof="0"/>
          </a:p>
          <a:p>
            <a:r>
              <a:rPr lang="de-DE" sz="8000" i="0" baseline="0" noProof="0"/>
              <a:t>Neues Logo 2013:</a:t>
            </a:r>
          </a:p>
          <a:p>
            <a:r>
              <a:rPr lang="de-DE" sz="8000" i="0" baseline="0" noProof="0"/>
              <a:t>philipp.neurohr@fh-joanneum.at</a:t>
            </a:r>
          </a:p>
          <a:p>
            <a:endParaRPr lang="de-DE" sz="8000" i="0" noProof="0"/>
          </a:p>
          <a:p>
            <a:r>
              <a:rPr lang="de-DE" sz="8000" i="0" noProof="0" err="1"/>
              <a:t>Departmentlogo</a:t>
            </a:r>
            <a:r>
              <a:rPr lang="de-DE" sz="8000" i="0" noProof="0"/>
              <a:t> 2014:</a:t>
            </a:r>
          </a:p>
          <a:p>
            <a:r>
              <a:rPr lang="de-DE" sz="8000" i="0" noProof="0"/>
              <a:t>clemens.kaar@edu.fh-joanneum.at</a:t>
            </a:r>
          </a:p>
        </p:txBody>
      </p:sp>
      <p:sp>
        <p:nvSpPr>
          <p:cNvPr id="4" name="Rechteck 3"/>
          <p:cNvSpPr/>
          <p:nvPr userDrawn="1"/>
        </p:nvSpPr>
        <p:spPr>
          <a:xfrm>
            <a:off x="1530475" y="3402262"/>
            <a:ext cx="27219024" cy="5509200"/>
          </a:xfrm>
          <a:prstGeom prst="rect">
            <a:avLst/>
          </a:prstGeom>
        </p:spPr>
        <p:txBody>
          <a:bodyPr/>
          <a:lstStyle/>
          <a:p>
            <a:pPr lvl="0" algn="ctr"/>
            <a:r>
              <a:rPr lang="de-DE" sz="17600" i="0" noProof="0">
                <a:solidFill>
                  <a:schemeClr val="tx2"/>
                </a:solidFill>
                <a:latin typeface="+mj-lt"/>
                <a:ea typeface="+mj-ea"/>
                <a:cs typeface="+mj-cs"/>
              </a:rPr>
              <a:t>Versionen und Autoren</a:t>
            </a:r>
          </a:p>
        </p:txBody>
      </p:sp>
    </p:spTree>
    <p:extLst>
      <p:ext uri="{BB962C8B-B14F-4D97-AF65-F5344CB8AC3E}">
        <p14:creationId xmlns:p14="http://schemas.microsoft.com/office/powerpoint/2010/main" val="22367630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hteck 3"/>
          <p:cNvSpPr/>
          <p:nvPr/>
        </p:nvSpPr>
        <p:spPr bwMode="auto">
          <a:xfrm>
            <a:off x="-1" y="-1"/>
            <a:ext cx="30279976" cy="42821241"/>
          </a:xfrm>
          <a:prstGeom prst="rect">
            <a:avLst/>
          </a:prstGeom>
          <a:solidFill>
            <a:srgbClr val="E4E4E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0" i="1" u="none" strike="noStrike" cap="none" normalizeH="0" baseline="0">
              <a:ln>
                <a:noFill/>
              </a:ln>
              <a:solidFill>
                <a:schemeClr val="tx1"/>
              </a:solidFill>
              <a:effectLst/>
              <a:latin typeface="Arial" pitchFamily="-111" charset="0"/>
              <a:ea typeface="ＭＳ Ｐゴシック" pitchFamily="-111" charset="-128"/>
              <a:cs typeface="ＭＳ Ｐゴシック" pitchFamily="-111" charset="-128"/>
            </a:endParaRPr>
          </a:p>
        </p:txBody>
      </p:sp>
      <p:sp>
        <p:nvSpPr>
          <p:cNvPr id="2" name="Rechteck 1"/>
          <p:cNvSpPr/>
          <p:nvPr/>
        </p:nvSpPr>
        <p:spPr bwMode="auto">
          <a:xfrm>
            <a:off x="6773" y="14491494"/>
            <a:ext cx="30273201" cy="27003000"/>
          </a:xfrm>
          <a:prstGeom prst="rect">
            <a:avLst/>
          </a:prstGeom>
          <a:solidFill>
            <a:srgbClr val="91C84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AT" sz="2400" b="0" i="1" u="none" strike="noStrike" cap="none" normalizeH="0" baseline="0">
              <a:ln>
                <a:noFill/>
              </a:ln>
              <a:solidFill>
                <a:schemeClr val="tx1"/>
              </a:solidFill>
              <a:effectLst/>
              <a:latin typeface="Arial" pitchFamily="-111" charset="0"/>
              <a:ea typeface="ＭＳ Ｐゴシック" pitchFamily="-111" charset="-128"/>
              <a:cs typeface="ＭＳ Ｐゴシック" pitchFamily="-111" charset="-128"/>
            </a:endParaRPr>
          </a:p>
        </p:txBody>
      </p:sp>
      <p:pic>
        <p:nvPicPr>
          <p:cNvPr id="5" name="Grafik 4"/>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1786252" y="1676061"/>
            <a:ext cx="7116038" cy="1448563"/>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Lst>
  <p:txStyles>
    <p:titleStyle>
      <a:lvl1pPr algn="ctr" rtl="0" eaLnBrk="1" fontAlgn="base" hangingPunct="1">
        <a:spcBef>
          <a:spcPct val="0"/>
        </a:spcBef>
        <a:spcAft>
          <a:spcPct val="0"/>
        </a:spcAft>
        <a:defRPr sz="17600">
          <a:solidFill>
            <a:schemeClr val="tx2"/>
          </a:solidFill>
          <a:latin typeface="+mj-lt"/>
          <a:ea typeface="+mj-ea"/>
          <a:cs typeface="+mj-cs"/>
        </a:defRPr>
      </a:lvl1pPr>
      <a:lvl2pPr algn="ctr" rtl="0" eaLnBrk="1" fontAlgn="base" hangingPunct="1">
        <a:spcBef>
          <a:spcPct val="0"/>
        </a:spcBef>
        <a:spcAft>
          <a:spcPct val="0"/>
        </a:spcAft>
        <a:defRPr sz="17600">
          <a:solidFill>
            <a:schemeClr val="tx2"/>
          </a:solidFill>
          <a:latin typeface="Arial" pitchFamily="-111" charset="0"/>
          <a:ea typeface="ＭＳ Ｐゴシック" pitchFamily="-111" charset="-128"/>
          <a:cs typeface="ＭＳ Ｐゴシック" pitchFamily="-111" charset="-128"/>
        </a:defRPr>
      </a:lvl2pPr>
      <a:lvl3pPr algn="ctr" rtl="0" eaLnBrk="1" fontAlgn="base" hangingPunct="1">
        <a:spcBef>
          <a:spcPct val="0"/>
        </a:spcBef>
        <a:spcAft>
          <a:spcPct val="0"/>
        </a:spcAft>
        <a:defRPr sz="17600">
          <a:solidFill>
            <a:schemeClr val="tx2"/>
          </a:solidFill>
          <a:latin typeface="Arial" pitchFamily="-111" charset="0"/>
          <a:ea typeface="ＭＳ Ｐゴシック" pitchFamily="-111" charset="-128"/>
          <a:cs typeface="ＭＳ Ｐゴシック" pitchFamily="-111" charset="-128"/>
        </a:defRPr>
      </a:lvl3pPr>
      <a:lvl4pPr algn="ctr" rtl="0" eaLnBrk="1" fontAlgn="base" hangingPunct="1">
        <a:spcBef>
          <a:spcPct val="0"/>
        </a:spcBef>
        <a:spcAft>
          <a:spcPct val="0"/>
        </a:spcAft>
        <a:defRPr sz="17600">
          <a:solidFill>
            <a:schemeClr val="tx2"/>
          </a:solidFill>
          <a:latin typeface="Arial" pitchFamily="-111" charset="0"/>
          <a:ea typeface="ＭＳ Ｐゴシック" pitchFamily="-111" charset="-128"/>
          <a:cs typeface="ＭＳ Ｐゴシック" pitchFamily="-111" charset="-128"/>
        </a:defRPr>
      </a:lvl4pPr>
      <a:lvl5pPr algn="ctr" rtl="0" eaLnBrk="1" fontAlgn="base" hangingPunct="1">
        <a:spcBef>
          <a:spcPct val="0"/>
        </a:spcBef>
        <a:spcAft>
          <a:spcPct val="0"/>
        </a:spcAft>
        <a:defRPr sz="17600">
          <a:solidFill>
            <a:schemeClr val="tx2"/>
          </a:solidFill>
          <a:latin typeface="Arial" pitchFamily="-111" charset="0"/>
          <a:ea typeface="ＭＳ Ｐゴシック" pitchFamily="-111" charset="-128"/>
          <a:cs typeface="ＭＳ Ｐゴシック" pitchFamily="-111" charset="-128"/>
        </a:defRPr>
      </a:lvl5pPr>
      <a:lvl6pPr marL="1830857" algn="ctr" rtl="0" eaLnBrk="1" fontAlgn="base" hangingPunct="1">
        <a:spcBef>
          <a:spcPct val="0"/>
        </a:spcBef>
        <a:spcAft>
          <a:spcPct val="0"/>
        </a:spcAft>
        <a:defRPr sz="17600">
          <a:solidFill>
            <a:schemeClr val="tx2"/>
          </a:solidFill>
          <a:latin typeface="Arial" pitchFamily="-111" charset="0"/>
          <a:ea typeface="ＭＳ Ｐゴシック" pitchFamily="-111" charset="-128"/>
          <a:cs typeface="ＭＳ Ｐゴシック" pitchFamily="-111" charset="-128"/>
        </a:defRPr>
      </a:lvl6pPr>
      <a:lvl7pPr marL="3661715" algn="ctr" rtl="0" eaLnBrk="1" fontAlgn="base" hangingPunct="1">
        <a:spcBef>
          <a:spcPct val="0"/>
        </a:spcBef>
        <a:spcAft>
          <a:spcPct val="0"/>
        </a:spcAft>
        <a:defRPr sz="17600">
          <a:solidFill>
            <a:schemeClr val="tx2"/>
          </a:solidFill>
          <a:latin typeface="Arial" pitchFamily="-111" charset="0"/>
          <a:ea typeface="ＭＳ Ｐゴシック" pitchFamily="-111" charset="-128"/>
          <a:cs typeface="ＭＳ Ｐゴシック" pitchFamily="-111" charset="-128"/>
        </a:defRPr>
      </a:lvl7pPr>
      <a:lvl8pPr marL="5492572" algn="ctr" rtl="0" eaLnBrk="1" fontAlgn="base" hangingPunct="1">
        <a:spcBef>
          <a:spcPct val="0"/>
        </a:spcBef>
        <a:spcAft>
          <a:spcPct val="0"/>
        </a:spcAft>
        <a:defRPr sz="17600">
          <a:solidFill>
            <a:schemeClr val="tx2"/>
          </a:solidFill>
          <a:latin typeface="Arial" pitchFamily="-111" charset="0"/>
          <a:ea typeface="ＭＳ Ｐゴシック" pitchFamily="-111" charset="-128"/>
          <a:cs typeface="ＭＳ Ｐゴシック" pitchFamily="-111" charset="-128"/>
        </a:defRPr>
      </a:lvl8pPr>
      <a:lvl9pPr marL="7323430" algn="ctr" rtl="0" eaLnBrk="1" fontAlgn="base" hangingPunct="1">
        <a:spcBef>
          <a:spcPct val="0"/>
        </a:spcBef>
        <a:spcAft>
          <a:spcPct val="0"/>
        </a:spcAft>
        <a:defRPr sz="17600">
          <a:solidFill>
            <a:schemeClr val="tx2"/>
          </a:solidFill>
          <a:latin typeface="Arial" pitchFamily="-111" charset="0"/>
          <a:ea typeface="ＭＳ Ｐゴシック" pitchFamily="-111" charset="-128"/>
          <a:cs typeface="ＭＳ Ｐゴシック" pitchFamily="-111" charset="-128"/>
        </a:defRPr>
      </a:lvl9pPr>
    </p:titleStyle>
    <p:bodyStyle>
      <a:lvl1pPr marL="1373143" indent="-1373143" algn="l" rtl="0" eaLnBrk="1" fontAlgn="base" hangingPunct="1">
        <a:spcBef>
          <a:spcPct val="20000"/>
        </a:spcBef>
        <a:spcAft>
          <a:spcPct val="0"/>
        </a:spcAft>
        <a:buChar char="•"/>
        <a:defRPr sz="12800">
          <a:solidFill>
            <a:schemeClr val="tx1"/>
          </a:solidFill>
          <a:latin typeface="+mn-lt"/>
          <a:ea typeface="+mn-ea"/>
          <a:cs typeface="+mn-cs"/>
        </a:defRPr>
      </a:lvl1pPr>
      <a:lvl2pPr marL="2975143" indent="-1144286" algn="l" rtl="0" eaLnBrk="1" fontAlgn="base" hangingPunct="1">
        <a:spcBef>
          <a:spcPct val="20000"/>
        </a:spcBef>
        <a:spcAft>
          <a:spcPct val="0"/>
        </a:spcAft>
        <a:buChar char="–"/>
        <a:defRPr sz="11200">
          <a:solidFill>
            <a:schemeClr val="tx1"/>
          </a:solidFill>
          <a:latin typeface="+mn-lt"/>
          <a:ea typeface="+mn-ea"/>
        </a:defRPr>
      </a:lvl2pPr>
      <a:lvl3pPr marL="4577144" indent="-915429" algn="l" rtl="0" eaLnBrk="1" fontAlgn="base" hangingPunct="1">
        <a:spcBef>
          <a:spcPct val="20000"/>
        </a:spcBef>
        <a:spcAft>
          <a:spcPct val="0"/>
        </a:spcAft>
        <a:buChar char="•"/>
        <a:defRPr sz="9600">
          <a:solidFill>
            <a:schemeClr val="tx1"/>
          </a:solidFill>
          <a:latin typeface="+mn-lt"/>
          <a:ea typeface="+mn-ea"/>
        </a:defRPr>
      </a:lvl3pPr>
      <a:lvl4pPr marL="6408001" indent="-915429" algn="l" rtl="0" eaLnBrk="1" fontAlgn="base" hangingPunct="1">
        <a:spcBef>
          <a:spcPct val="20000"/>
        </a:spcBef>
        <a:spcAft>
          <a:spcPct val="0"/>
        </a:spcAft>
        <a:buChar char="–"/>
        <a:defRPr sz="8000">
          <a:solidFill>
            <a:schemeClr val="tx1"/>
          </a:solidFill>
          <a:latin typeface="+mn-lt"/>
          <a:ea typeface="+mn-ea"/>
        </a:defRPr>
      </a:lvl4pPr>
      <a:lvl5pPr marL="8238858" indent="-915429" algn="l" rtl="0" eaLnBrk="1" fontAlgn="base" hangingPunct="1">
        <a:spcBef>
          <a:spcPct val="20000"/>
        </a:spcBef>
        <a:spcAft>
          <a:spcPct val="0"/>
        </a:spcAft>
        <a:buChar char="»"/>
        <a:defRPr sz="8000">
          <a:solidFill>
            <a:schemeClr val="tx1"/>
          </a:solidFill>
          <a:latin typeface="+mn-lt"/>
          <a:ea typeface="+mn-ea"/>
        </a:defRPr>
      </a:lvl5pPr>
      <a:lvl6pPr marL="10069716" indent="-915429" algn="l" rtl="0" eaLnBrk="1" fontAlgn="base" hangingPunct="1">
        <a:spcBef>
          <a:spcPct val="20000"/>
        </a:spcBef>
        <a:spcAft>
          <a:spcPct val="0"/>
        </a:spcAft>
        <a:buChar char="»"/>
        <a:defRPr sz="8000">
          <a:solidFill>
            <a:schemeClr val="tx1"/>
          </a:solidFill>
          <a:latin typeface="+mn-lt"/>
          <a:ea typeface="+mn-ea"/>
        </a:defRPr>
      </a:lvl6pPr>
      <a:lvl7pPr marL="11900573" indent="-915429" algn="l" rtl="0" eaLnBrk="1" fontAlgn="base" hangingPunct="1">
        <a:spcBef>
          <a:spcPct val="20000"/>
        </a:spcBef>
        <a:spcAft>
          <a:spcPct val="0"/>
        </a:spcAft>
        <a:buChar char="»"/>
        <a:defRPr sz="8000">
          <a:solidFill>
            <a:schemeClr val="tx1"/>
          </a:solidFill>
          <a:latin typeface="+mn-lt"/>
          <a:ea typeface="+mn-ea"/>
        </a:defRPr>
      </a:lvl7pPr>
      <a:lvl8pPr marL="13731431" indent="-915429" algn="l" rtl="0" eaLnBrk="1" fontAlgn="base" hangingPunct="1">
        <a:spcBef>
          <a:spcPct val="20000"/>
        </a:spcBef>
        <a:spcAft>
          <a:spcPct val="0"/>
        </a:spcAft>
        <a:buChar char="»"/>
        <a:defRPr sz="8000">
          <a:solidFill>
            <a:schemeClr val="tx1"/>
          </a:solidFill>
          <a:latin typeface="+mn-lt"/>
          <a:ea typeface="+mn-ea"/>
        </a:defRPr>
      </a:lvl8pPr>
      <a:lvl9pPr marL="15562288" indent="-915429" algn="l" rtl="0" eaLnBrk="1" fontAlgn="base" hangingPunct="1">
        <a:spcBef>
          <a:spcPct val="20000"/>
        </a:spcBef>
        <a:spcAft>
          <a:spcPct val="0"/>
        </a:spcAft>
        <a:buChar char="»"/>
        <a:defRPr sz="8000">
          <a:solidFill>
            <a:schemeClr val="tx1"/>
          </a:solidFill>
          <a:latin typeface="+mn-lt"/>
          <a:ea typeface="+mn-ea"/>
        </a:defRPr>
      </a:lvl9pPr>
    </p:bodyStyle>
    <p:otherStyle>
      <a:defPPr>
        <a:defRPr lang="de-DE"/>
      </a:defPPr>
      <a:lvl1pPr marL="0" algn="l" defTabSz="1830857" rtl="0" eaLnBrk="1" latinLnBrk="0" hangingPunct="1">
        <a:defRPr sz="7200" kern="1200">
          <a:solidFill>
            <a:schemeClr val="tx1"/>
          </a:solidFill>
          <a:latin typeface="+mn-lt"/>
          <a:ea typeface="+mn-ea"/>
          <a:cs typeface="+mn-cs"/>
        </a:defRPr>
      </a:lvl1pPr>
      <a:lvl2pPr marL="1830857" algn="l" defTabSz="1830857" rtl="0" eaLnBrk="1" latinLnBrk="0" hangingPunct="1">
        <a:defRPr sz="7200" kern="1200">
          <a:solidFill>
            <a:schemeClr val="tx1"/>
          </a:solidFill>
          <a:latin typeface="+mn-lt"/>
          <a:ea typeface="+mn-ea"/>
          <a:cs typeface="+mn-cs"/>
        </a:defRPr>
      </a:lvl2pPr>
      <a:lvl3pPr marL="3661715" algn="l" defTabSz="1830857" rtl="0" eaLnBrk="1" latinLnBrk="0" hangingPunct="1">
        <a:defRPr sz="7200" kern="1200">
          <a:solidFill>
            <a:schemeClr val="tx1"/>
          </a:solidFill>
          <a:latin typeface="+mn-lt"/>
          <a:ea typeface="+mn-ea"/>
          <a:cs typeface="+mn-cs"/>
        </a:defRPr>
      </a:lvl3pPr>
      <a:lvl4pPr marL="5492572" algn="l" defTabSz="1830857" rtl="0" eaLnBrk="1" latinLnBrk="0" hangingPunct="1">
        <a:defRPr sz="7200" kern="1200">
          <a:solidFill>
            <a:schemeClr val="tx1"/>
          </a:solidFill>
          <a:latin typeface="+mn-lt"/>
          <a:ea typeface="+mn-ea"/>
          <a:cs typeface="+mn-cs"/>
        </a:defRPr>
      </a:lvl4pPr>
      <a:lvl5pPr marL="7323430" algn="l" defTabSz="1830857" rtl="0" eaLnBrk="1" latinLnBrk="0" hangingPunct="1">
        <a:defRPr sz="7200" kern="1200">
          <a:solidFill>
            <a:schemeClr val="tx1"/>
          </a:solidFill>
          <a:latin typeface="+mn-lt"/>
          <a:ea typeface="+mn-ea"/>
          <a:cs typeface="+mn-cs"/>
        </a:defRPr>
      </a:lvl5pPr>
      <a:lvl6pPr marL="9154287" algn="l" defTabSz="1830857" rtl="0" eaLnBrk="1" latinLnBrk="0" hangingPunct="1">
        <a:defRPr sz="7200" kern="1200">
          <a:solidFill>
            <a:schemeClr val="tx1"/>
          </a:solidFill>
          <a:latin typeface="+mn-lt"/>
          <a:ea typeface="+mn-ea"/>
          <a:cs typeface="+mn-cs"/>
        </a:defRPr>
      </a:lvl6pPr>
      <a:lvl7pPr marL="10985144" algn="l" defTabSz="1830857" rtl="0" eaLnBrk="1" latinLnBrk="0" hangingPunct="1">
        <a:defRPr sz="7200" kern="1200">
          <a:solidFill>
            <a:schemeClr val="tx1"/>
          </a:solidFill>
          <a:latin typeface="+mn-lt"/>
          <a:ea typeface="+mn-ea"/>
          <a:cs typeface="+mn-cs"/>
        </a:defRPr>
      </a:lvl7pPr>
      <a:lvl8pPr marL="12816002" algn="l" defTabSz="1830857" rtl="0" eaLnBrk="1" latinLnBrk="0" hangingPunct="1">
        <a:defRPr sz="7200" kern="1200">
          <a:solidFill>
            <a:schemeClr val="tx1"/>
          </a:solidFill>
          <a:latin typeface="+mn-lt"/>
          <a:ea typeface="+mn-ea"/>
          <a:cs typeface="+mn-cs"/>
        </a:defRPr>
      </a:lvl8pPr>
      <a:lvl9pPr marL="14646859" algn="l" defTabSz="1830857"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6"/>
          <p:cNvSpPr txBox="1">
            <a:spLocks noChangeArrowheads="1"/>
          </p:cNvSpPr>
          <p:nvPr/>
        </p:nvSpPr>
        <p:spPr bwMode="auto">
          <a:xfrm>
            <a:off x="915264" y="1424198"/>
            <a:ext cx="17695099" cy="123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6171" tIns="183086" rIns="366171" bIns="183086" anchor="t">
            <a:spAutoFit/>
          </a:bodyPr>
          <a:lstStyle>
            <a:lvl1pPr>
              <a:defRPr sz="2400" i="1">
                <a:solidFill>
                  <a:schemeClr val="tx1"/>
                </a:solidFill>
                <a:latin typeface="Arial" charset="0"/>
                <a:ea typeface="ＭＳ Ｐゴシック" pitchFamily="-111" charset="-128"/>
              </a:defRPr>
            </a:lvl1pPr>
            <a:lvl2pPr marL="37931725" indent="-37474525">
              <a:defRPr sz="2400" i="1">
                <a:solidFill>
                  <a:schemeClr val="tx1"/>
                </a:solidFill>
                <a:latin typeface="Arial" charset="0"/>
                <a:ea typeface="ＭＳ Ｐゴシック" pitchFamily="-111" charset="-128"/>
              </a:defRPr>
            </a:lvl2pPr>
            <a:lvl3pPr>
              <a:defRPr sz="2400" i="1">
                <a:solidFill>
                  <a:schemeClr val="tx1"/>
                </a:solidFill>
                <a:latin typeface="Arial" charset="0"/>
                <a:ea typeface="ＭＳ Ｐゴシック" pitchFamily="-111" charset="-128"/>
              </a:defRPr>
            </a:lvl3pPr>
            <a:lvl4pPr>
              <a:defRPr sz="2400" i="1">
                <a:solidFill>
                  <a:schemeClr val="tx1"/>
                </a:solidFill>
                <a:latin typeface="Arial" charset="0"/>
                <a:ea typeface="ＭＳ Ｐゴシック" pitchFamily="-111" charset="-128"/>
              </a:defRPr>
            </a:lvl4pPr>
            <a:lvl5pPr>
              <a:defRPr sz="2400" i="1">
                <a:solidFill>
                  <a:schemeClr val="tx1"/>
                </a:solidFill>
                <a:latin typeface="Arial" charset="0"/>
                <a:ea typeface="ＭＳ Ｐゴシック" pitchFamily="-111" charset="-128"/>
              </a:defRPr>
            </a:lvl5pPr>
            <a:lvl6pPr marL="457200" eaLnBrk="0" fontAlgn="base" hangingPunct="0">
              <a:spcBef>
                <a:spcPct val="0"/>
              </a:spcBef>
              <a:spcAft>
                <a:spcPct val="0"/>
              </a:spcAft>
              <a:defRPr sz="2400" i="1">
                <a:solidFill>
                  <a:schemeClr val="tx1"/>
                </a:solidFill>
                <a:latin typeface="Arial" charset="0"/>
                <a:ea typeface="ＭＳ Ｐゴシック" pitchFamily="-111" charset="-128"/>
              </a:defRPr>
            </a:lvl6pPr>
            <a:lvl7pPr marL="914400" eaLnBrk="0" fontAlgn="base" hangingPunct="0">
              <a:spcBef>
                <a:spcPct val="0"/>
              </a:spcBef>
              <a:spcAft>
                <a:spcPct val="0"/>
              </a:spcAft>
              <a:defRPr sz="2400" i="1">
                <a:solidFill>
                  <a:schemeClr val="tx1"/>
                </a:solidFill>
                <a:latin typeface="Arial" charset="0"/>
                <a:ea typeface="ＭＳ Ｐゴシック" pitchFamily="-111" charset="-128"/>
              </a:defRPr>
            </a:lvl7pPr>
            <a:lvl8pPr marL="1371600" eaLnBrk="0" fontAlgn="base" hangingPunct="0">
              <a:spcBef>
                <a:spcPct val="0"/>
              </a:spcBef>
              <a:spcAft>
                <a:spcPct val="0"/>
              </a:spcAft>
              <a:defRPr sz="2400" i="1">
                <a:solidFill>
                  <a:schemeClr val="tx1"/>
                </a:solidFill>
                <a:latin typeface="Arial" charset="0"/>
                <a:ea typeface="ＭＳ Ｐゴシック" pitchFamily="-111" charset="-128"/>
              </a:defRPr>
            </a:lvl8pPr>
            <a:lvl9pPr marL="1828800" eaLnBrk="0" fontAlgn="base" hangingPunct="0">
              <a:spcBef>
                <a:spcPct val="0"/>
              </a:spcBef>
              <a:spcAft>
                <a:spcPct val="0"/>
              </a:spcAft>
              <a:defRPr sz="2400" i="1">
                <a:solidFill>
                  <a:schemeClr val="tx1"/>
                </a:solidFill>
                <a:latin typeface="Arial" charset="0"/>
                <a:ea typeface="ＭＳ Ｐゴシック" pitchFamily="-111" charset="-128"/>
              </a:defRPr>
            </a:lvl9pPr>
          </a:lstStyle>
          <a:p>
            <a:r>
              <a:rPr lang="de-AT" sz="5600" b="1" i="0" dirty="0">
                <a:latin typeface="Arial"/>
                <a:ea typeface="ＭＳ Ｐゴシック"/>
              </a:rPr>
              <a:t>Degree </a:t>
            </a:r>
            <a:r>
              <a:rPr lang="de-AT" sz="5600" b="1" i="0" dirty="0" err="1">
                <a:latin typeface="Arial"/>
                <a:ea typeface="ＭＳ Ｐゴシック"/>
              </a:rPr>
              <a:t>program</a:t>
            </a:r>
            <a:r>
              <a:rPr lang="de-AT" sz="5600" b="1" i="0" dirty="0">
                <a:latin typeface="Arial"/>
                <a:ea typeface="ＭＳ Ｐゴシック"/>
              </a:rPr>
              <a:t> </a:t>
            </a:r>
            <a:r>
              <a:rPr lang="de-AT" sz="5600" b="1" i="0" dirty="0" err="1">
                <a:latin typeface="Arial"/>
                <a:ea typeface="ＭＳ Ｐゴシック"/>
              </a:rPr>
              <a:t>eHealth</a:t>
            </a:r>
          </a:p>
        </p:txBody>
      </p:sp>
      <p:sp>
        <p:nvSpPr>
          <p:cNvPr id="14340" name="Text Box 10"/>
          <p:cNvSpPr txBox="1">
            <a:spLocks noChangeArrowheads="1"/>
          </p:cNvSpPr>
          <p:nvPr/>
        </p:nvSpPr>
        <p:spPr bwMode="auto">
          <a:xfrm>
            <a:off x="915264" y="3666637"/>
            <a:ext cx="27763000" cy="9141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6171" tIns="183086" rIns="366171" bIns="183086" anchor="t">
            <a:spAutoFit/>
          </a:bodyPr>
          <a:lstStyle>
            <a:lvl1pPr>
              <a:defRPr sz="2400" i="1">
                <a:solidFill>
                  <a:schemeClr val="tx1"/>
                </a:solidFill>
                <a:latin typeface="Arial" charset="0"/>
                <a:ea typeface="ＭＳ Ｐゴシック" pitchFamily="-111" charset="-128"/>
              </a:defRPr>
            </a:lvl1pPr>
            <a:lvl2pPr marL="37931725" indent="-37474525">
              <a:defRPr sz="2400" i="1">
                <a:solidFill>
                  <a:schemeClr val="tx1"/>
                </a:solidFill>
                <a:latin typeface="Arial" charset="0"/>
                <a:ea typeface="ＭＳ Ｐゴシック" pitchFamily="-111" charset="-128"/>
              </a:defRPr>
            </a:lvl2pPr>
            <a:lvl3pPr>
              <a:defRPr sz="2400" i="1">
                <a:solidFill>
                  <a:schemeClr val="tx1"/>
                </a:solidFill>
                <a:latin typeface="Arial" charset="0"/>
                <a:ea typeface="ＭＳ Ｐゴシック" pitchFamily="-111" charset="-128"/>
              </a:defRPr>
            </a:lvl3pPr>
            <a:lvl4pPr>
              <a:defRPr sz="2400" i="1">
                <a:solidFill>
                  <a:schemeClr val="tx1"/>
                </a:solidFill>
                <a:latin typeface="Arial" charset="0"/>
                <a:ea typeface="ＭＳ Ｐゴシック" pitchFamily="-111" charset="-128"/>
              </a:defRPr>
            </a:lvl4pPr>
            <a:lvl5pPr>
              <a:defRPr sz="2400" i="1">
                <a:solidFill>
                  <a:schemeClr val="tx1"/>
                </a:solidFill>
                <a:latin typeface="Arial" charset="0"/>
                <a:ea typeface="ＭＳ Ｐゴシック" pitchFamily="-111" charset="-128"/>
              </a:defRPr>
            </a:lvl5pPr>
            <a:lvl6pPr marL="457200" eaLnBrk="0" fontAlgn="base" hangingPunct="0">
              <a:spcBef>
                <a:spcPct val="0"/>
              </a:spcBef>
              <a:spcAft>
                <a:spcPct val="0"/>
              </a:spcAft>
              <a:defRPr sz="2400" i="1">
                <a:solidFill>
                  <a:schemeClr val="tx1"/>
                </a:solidFill>
                <a:latin typeface="Arial" charset="0"/>
                <a:ea typeface="ＭＳ Ｐゴシック" pitchFamily="-111" charset="-128"/>
              </a:defRPr>
            </a:lvl6pPr>
            <a:lvl7pPr marL="914400" eaLnBrk="0" fontAlgn="base" hangingPunct="0">
              <a:spcBef>
                <a:spcPct val="0"/>
              </a:spcBef>
              <a:spcAft>
                <a:spcPct val="0"/>
              </a:spcAft>
              <a:defRPr sz="2400" i="1">
                <a:solidFill>
                  <a:schemeClr val="tx1"/>
                </a:solidFill>
                <a:latin typeface="Arial" charset="0"/>
                <a:ea typeface="ＭＳ Ｐゴシック" pitchFamily="-111" charset="-128"/>
              </a:defRPr>
            </a:lvl7pPr>
            <a:lvl8pPr marL="1371600" eaLnBrk="0" fontAlgn="base" hangingPunct="0">
              <a:spcBef>
                <a:spcPct val="0"/>
              </a:spcBef>
              <a:spcAft>
                <a:spcPct val="0"/>
              </a:spcAft>
              <a:defRPr sz="2400" i="1">
                <a:solidFill>
                  <a:schemeClr val="tx1"/>
                </a:solidFill>
                <a:latin typeface="Arial" charset="0"/>
                <a:ea typeface="ＭＳ Ｐゴシック" pitchFamily="-111" charset="-128"/>
              </a:defRPr>
            </a:lvl8pPr>
            <a:lvl9pPr marL="1828800" eaLnBrk="0" fontAlgn="base" hangingPunct="0">
              <a:spcBef>
                <a:spcPct val="0"/>
              </a:spcBef>
              <a:spcAft>
                <a:spcPct val="0"/>
              </a:spcAft>
              <a:defRPr sz="2400" i="1">
                <a:solidFill>
                  <a:schemeClr val="tx1"/>
                </a:solidFill>
                <a:latin typeface="Arial" charset="0"/>
                <a:ea typeface="ＭＳ Ｐゴシック" pitchFamily="-111" charset="-128"/>
              </a:defRPr>
            </a:lvl9pPr>
          </a:lstStyle>
          <a:p>
            <a:pPr algn="ctr">
              <a:spcBef>
                <a:spcPct val="50000"/>
              </a:spcBef>
            </a:pPr>
            <a:r>
              <a:rPr lang="de-AT" sz="12000" b="1" i="0" dirty="0">
                <a:latin typeface="Arial"/>
                <a:ea typeface="ＭＳ Ｐゴシック"/>
              </a:rPr>
              <a:t>KML Vision – IKOSA </a:t>
            </a:r>
            <a:r>
              <a:rPr lang="de-AT" sz="12000" b="1" i="0" dirty="0" err="1">
                <a:latin typeface="Arial"/>
                <a:ea typeface="ＭＳ Ｐゴシック"/>
              </a:rPr>
              <a:t>Platform</a:t>
            </a:r>
            <a:r>
              <a:rPr lang="de-AT" sz="12000" b="1" i="0" dirty="0">
                <a:latin typeface="Arial"/>
                <a:ea typeface="ＭＳ Ｐゴシック"/>
              </a:rPr>
              <a:t> </a:t>
            </a:r>
            <a:r>
              <a:rPr lang="de-AT" sz="12000" b="1" i="0" dirty="0" err="1">
                <a:latin typeface="Arial"/>
                <a:ea typeface="ＭＳ Ｐゴシック"/>
              </a:rPr>
              <a:t>Subscription</a:t>
            </a:r>
            <a:r>
              <a:rPr lang="de-AT" sz="12000" b="1" i="0" dirty="0">
                <a:latin typeface="Arial"/>
                <a:ea typeface="ＭＳ Ｐゴシック"/>
              </a:rPr>
              <a:t> Management Interface</a:t>
            </a:r>
            <a:br>
              <a:rPr lang="de-AT" sz="12000" b="1" i="0" dirty="0">
                <a:latin typeface="Arial"/>
                <a:ea typeface="ＭＳ Ｐゴシック"/>
              </a:rPr>
            </a:br>
            <a:endParaRPr lang="de-DE" sz="6000" b="1" i="0" dirty="0">
              <a:latin typeface="Arial"/>
              <a:ea typeface="ＭＳ Ｐゴシック"/>
            </a:endParaRPr>
          </a:p>
          <a:p>
            <a:pPr>
              <a:spcBef>
                <a:spcPts val="3600"/>
              </a:spcBef>
              <a:spcAft>
                <a:spcPts val="0"/>
              </a:spcAft>
            </a:pPr>
            <a:r>
              <a:rPr lang="de-DE" sz="6000" b="1" i="0" dirty="0">
                <a:latin typeface="Arial"/>
                <a:ea typeface="ＭＳ Ｐゴシック"/>
              </a:rPr>
              <a:t>Melina Kampitsch, </a:t>
            </a:r>
            <a:r>
              <a:rPr lang="de-DE" sz="6000" b="1" i="0" dirty="0" err="1">
                <a:latin typeface="Arial"/>
                <a:ea typeface="ＭＳ Ｐゴシック"/>
              </a:rPr>
              <a:t>BSc</a:t>
            </a:r>
            <a:r>
              <a:rPr lang="de-DE" sz="6000" b="1" i="0" dirty="0">
                <a:latin typeface="Arial"/>
                <a:ea typeface="ＭＳ Ｐゴシック"/>
              </a:rPr>
              <a:t> | Anna Kramer, </a:t>
            </a:r>
            <a:r>
              <a:rPr lang="de-DE" sz="6000" b="1" i="0" dirty="0" err="1">
                <a:latin typeface="Arial"/>
                <a:ea typeface="ＭＳ Ｐゴシック"/>
              </a:rPr>
              <a:t>BSc</a:t>
            </a:r>
            <a:r>
              <a:rPr lang="de-DE" sz="6000" b="1" i="0" dirty="0">
                <a:latin typeface="Arial"/>
                <a:ea typeface="ＭＳ Ｐゴシック"/>
              </a:rPr>
              <a:t> | Verena Pichler, </a:t>
            </a:r>
            <a:r>
              <a:rPr lang="de-DE" sz="6000" b="1" i="0" dirty="0" err="1">
                <a:latin typeface="Arial"/>
                <a:ea typeface="ＭＳ Ｐゴシック"/>
              </a:rPr>
              <a:t>BSc</a:t>
            </a:r>
            <a:endParaRPr lang="de-DE" sz="6000" b="1" i="0" dirty="0">
              <a:latin typeface="Arial"/>
              <a:ea typeface="ＭＳ Ｐゴシック"/>
            </a:endParaRPr>
          </a:p>
          <a:p>
            <a:pPr>
              <a:spcBef>
                <a:spcPts val="3600"/>
              </a:spcBef>
              <a:spcAft>
                <a:spcPts val="0"/>
              </a:spcAft>
            </a:pPr>
            <a:r>
              <a:rPr lang="en-US" sz="6000" b="1" i="0" dirty="0">
                <a:latin typeface="Arial"/>
                <a:ea typeface="ＭＳ Ｐゴシック"/>
              </a:rPr>
              <a:t>Supervisor KML Vision: Jakob Hatzl, MSc</a:t>
            </a:r>
            <a:endParaRPr lang="de-DE" sz="6000" b="1" i="0" dirty="0">
              <a:latin typeface="Arial"/>
              <a:ea typeface="ＭＳ Ｐゴシック"/>
            </a:endParaRPr>
          </a:p>
          <a:p>
            <a:pPr>
              <a:spcBef>
                <a:spcPts val="3600"/>
              </a:spcBef>
              <a:spcAft>
                <a:spcPts val="0"/>
              </a:spcAft>
            </a:pPr>
            <a:r>
              <a:rPr lang="de-DE" sz="6000" b="1" i="0" dirty="0">
                <a:latin typeface="Arial"/>
                <a:ea typeface="ＭＳ Ｐゴシック"/>
                <a:cs typeface="Arial"/>
              </a:rPr>
              <a:t>Supervisor FH Joanneum: </a:t>
            </a:r>
            <a:r>
              <a:rPr lang="de-AT" sz="6000" b="1" i="0" dirty="0">
                <a:latin typeface="Arial"/>
                <a:ea typeface="ＭＳ Ｐゴシック"/>
                <a:cs typeface="Arial"/>
              </a:rPr>
              <a:t>DI Dr. Bernhard Neumayer</a:t>
            </a:r>
            <a:endParaRPr lang="de-DE" sz="6000" b="1" i="0" dirty="0">
              <a:latin typeface="Arial"/>
              <a:ea typeface="ＭＳ Ｐゴシック"/>
            </a:endParaRPr>
          </a:p>
        </p:txBody>
      </p:sp>
      <p:sp>
        <p:nvSpPr>
          <p:cNvPr id="14341" name="Text Box 11"/>
          <p:cNvSpPr txBox="1">
            <a:spLocks noChangeArrowheads="1"/>
          </p:cNvSpPr>
          <p:nvPr/>
        </p:nvSpPr>
        <p:spPr bwMode="auto">
          <a:xfrm>
            <a:off x="637834" y="14765568"/>
            <a:ext cx="10678077" cy="2437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6171" tIns="183086" rIns="366171" bIns="183086" anchor="t">
            <a:spAutoFit/>
          </a:bodyPr>
          <a:lstStyle>
            <a:lvl1pPr>
              <a:defRPr sz="2400" i="1">
                <a:solidFill>
                  <a:schemeClr val="tx1"/>
                </a:solidFill>
                <a:latin typeface="Arial" charset="0"/>
                <a:ea typeface="ＭＳ Ｐゴシック" pitchFamily="-111" charset="-128"/>
              </a:defRPr>
            </a:lvl1pPr>
            <a:lvl2pPr marL="37931725" indent="-37474525">
              <a:defRPr sz="2400" i="1">
                <a:solidFill>
                  <a:schemeClr val="tx1"/>
                </a:solidFill>
                <a:latin typeface="Arial" charset="0"/>
                <a:ea typeface="ＭＳ Ｐゴシック" pitchFamily="-111" charset="-128"/>
              </a:defRPr>
            </a:lvl2pPr>
            <a:lvl3pPr>
              <a:defRPr sz="2400" i="1">
                <a:solidFill>
                  <a:schemeClr val="tx1"/>
                </a:solidFill>
                <a:latin typeface="Arial" charset="0"/>
                <a:ea typeface="ＭＳ Ｐゴシック" pitchFamily="-111" charset="-128"/>
              </a:defRPr>
            </a:lvl3pPr>
            <a:lvl4pPr>
              <a:defRPr sz="2400" i="1">
                <a:solidFill>
                  <a:schemeClr val="tx1"/>
                </a:solidFill>
                <a:latin typeface="Arial" charset="0"/>
                <a:ea typeface="ＭＳ Ｐゴシック" pitchFamily="-111" charset="-128"/>
              </a:defRPr>
            </a:lvl4pPr>
            <a:lvl5pPr>
              <a:defRPr sz="2400" i="1">
                <a:solidFill>
                  <a:schemeClr val="tx1"/>
                </a:solidFill>
                <a:latin typeface="Arial" charset="0"/>
                <a:ea typeface="ＭＳ Ｐゴシック" pitchFamily="-111" charset="-128"/>
              </a:defRPr>
            </a:lvl5pPr>
            <a:lvl6pPr marL="457200" eaLnBrk="0" fontAlgn="base" hangingPunct="0">
              <a:spcBef>
                <a:spcPct val="0"/>
              </a:spcBef>
              <a:spcAft>
                <a:spcPct val="0"/>
              </a:spcAft>
              <a:defRPr sz="2400" i="1">
                <a:solidFill>
                  <a:schemeClr val="tx1"/>
                </a:solidFill>
                <a:latin typeface="Arial" charset="0"/>
                <a:ea typeface="ＭＳ Ｐゴシック" pitchFamily="-111" charset="-128"/>
              </a:defRPr>
            </a:lvl6pPr>
            <a:lvl7pPr marL="914400" eaLnBrk="0" fontAlgn="base" hangingPunct="0">
              <a:spcBef>
                <a:spcPct val="0"/>
              </a:spcBef>
              <a:spcAft>
                <a:spcPct val="0"/>
              </a:spcAft>
              <a:defRPr sz="2400" i="1">
                <a:solidFill>
                  <a:schemeClr val="tx1"/>
                </a:solidFill>
                <a:latin typeface="Arial" charset="0"/>
                <a:ea typeface="ＭＳ Ｐゴシック" pitchFamily="-111" charset="-128"/>
              </a:defRPr>
            </a:lvl7pPr>
            <a:lvl8pPr marL="1371600" eaLnBrk="0" fontAlgn="base" hangingPunct="0">
              <a:spcBef>
                <a:spcPct val="0"/>
              </a:spcBef>
              <a:spcAft>
                <a:spcPct val="0"/>
              </a:spcAft>
              <a:defRPr sz="2400" i="1">
                <a:solidFill>
                  <a:schemeClr val="tx1"/>
                </a:solidFill>
                <a:latin typeface="Arial" charset="0"/>
                <a:ea typeface="ＭＳ Ｐゴシック" pitchFamily="-111" charset="-128"/>
              </a:defRPr>
            </a:lvl8pPr>
            <a:lvl9pPr marL="1828800" eaLnBrk="0" fontAlgn="base" hangingPunct="0">
              <a:spcBef>
                <a:spcPct val="0"/>
              </a:spcBef>
              <a:spcAft>
                <a:spcPct val="0"/>
              </a:spcAft>
              <a:defRPr sz="2400" i="1">
                <a:solidFill>
                  <a:schemeClr val="tx1"/>
                </a:solidFill>
                <a:latin typeface="Arial" charset="0"/>
                <a:ea typeface="ＭＳ Ｐゴシック" pitchFamily="-111" charset="-128"/>
              </a:defRPr>
            </a:lvl9pPr>
          </a:lstStyle>
          <a:p>
            <a:r>
              <a:rPr lang="de-AT" sz="4000" b="1" i="0" dirty="0">
                <a:latin typeface="Arial"/>
                <a:ea typeface="ＭＳ Ｐゴシック"/>
                <a:cs typeface="Arial"/>
              </a:rPr>
              <a:t>GENERAL INFORMATION &amp; QUESTIONS</a:t>
            </a:r>
            <a:endParaRPr lang="de-DE" b="1" dirty="0"/>
          </a:p>
          <a:p>
            <a:endParaRPr lang="en-US" dirty="0"/>
          </a:p>
          <a:p>
            <a:r>
              <a:rPr lang="de-AT" sz="4000" i="0" dirty="0">
                <a:latin typeface="Arial"/>
                <a:ea typeface="ＭＳ Ｐゴシック"/>
                <a:cs typeface="Arial"/>
              </a:rPr>
              <a:t>The </a:t>
            </a:r>
            <a:r>
              <a:rPr lang="de-AT" sz="4000" i="0" dirty="0" err="1">
                <a:latin typeface="Arial"/>
                <a:ea typeface="ＭＳ Ｐゴシック"/>
                <a:cs typeface="Arial"/>
              </a:rPr>
              <a:t>business</a:t>
            </a:r>
            <a:r>
              <a:rPr lang="de-AT" sz="4000" i="0" dirty="0">
                <a:latin typeface="Arial"/>
                <a:ea typeface="ＭＳ Ｐゴシック"/>
                <a:cs typeface="Arial"/>
              </a:rPr>
              <a:t> </a:t>
            </a:r>
            <a:r>
              <a:rPr lang="de-AT" sz="4000" i="0" dirty="0" err="1">
                <a:latin typeface="Arial"/>
                <a:ea typeface="ＭＳ Ｐゴシック"/>
                <a:cs typeface="Arial"/>
              </a:rPr>
              <a:t>model</a:t>
            </a:r>
            <a:r>
              <a:rPr lang="de-AT" sz="4000" i="0" dirty="0">
                <a:latin typeface="Arial"/>
                <a:ea typeface="ＭＳ Ｐゴシック"/>
                <a:cs typeface="Arial"/>
              </a:rPr>
              <a:t> </a:t>
            </a:r>
            <a:r>
              <a:rPr lang="de-AT" sz="4000" i="0" dirty="0" err="1">
                <a:latin typeface="Arial"/>
                <a:ea typeface="ＭＳ Ｐゴシック"/>
                <a:cs typeface="Arial"/>
              </a:rPr>
              <a:t>of</a:t>
            </a:r>
            <a:r>
              <a:rPr lang="de-AT" sz="4000" i="0" dirty="0">
                <a:latin typeface="Arial"/>
                <a:ea typeface="ＭＳ Ｐゴシック"/>
                <a:cs typeface="Arial"/>
              </a:rPr>
              <a:t> </a:t>
            </a:r>
            <a:r>
              <a:rPr lang="de-AT" sz="4000" i="0" dirty="0" err="1">
                <a:latin typeface="Arial"/>
                <a:ea typeface="ＭＳ Ｐゴシック"/>
                <a:cs typeface="Arial"/>
              </a:rPr>
              <a:t>the</a:t>
            </a:r>
            <a:r>
              <a:rPr lang="de-AT" sz="4000" i="0" dirty="0">
                <a:latin typeface="Arial"/>
                <a:ea typeface="ＭＳ Ｐゴシック"/>
                <a:cs typeface="Arial"/>
              </a:rPr>
              <a:t> IKOSA </a:t>
            </a:r>
            <a:r>
              <a:rPr lang="de-AT" sz="4000" i="0" dirty="0" err="1">
                <a:latin typeface="Arial"/>
                <a:ea typeface="ＭＳ Ｐゴシック"/>
                <a:cs typeface="Arial"/>
              </a:rPr>
              <a:t>platform</a:t>
            </a:r>
            <a:r>
              <a:rPr lang="de-AT" sz="4000" i="0" dirty="0">
                <a:latin typeface="Arial"/>
                <a:ea typeface="ＭＳ Ｐゴシック"/>
                <a:cs typeface="Arial"/>
              </a:rPr>
              <a:t> </a:t>
            </a:r>
            <a:r>
              <a:rPr lang="de-AT" sz="4000" i="0" dirty="0" err="1">
                <a:latin typeface="Arial"/>
                <a:ea typeface="ＭＳ Ｐゴシック"/>
                <a:cs typeface="Arial"/>
              </a:rPr>
              <a:t>is</a:t>
            </a:r>
            <a:r>
              <a:rPr lang="de-AT" sz="4000" i="0" dirty="0">
                <a:latin typeface="Arial"/>
                <a:ea typeface="ＭＳ Ｐゴシック"/>
                <a:cs typeface="Arial"/>
              </a:rPr>
              <a:t> </a:t>
            </a:r>
            <a:r>
              <a:rPr lang="de-AT" sz="4000" i="0" dirty="0" err="1">
                <a:latin typeface="Arial"/>
                <a:ea typeface="ＭＳ Ｐゴシック"/>
                <a:cs typeface="Arial"/>
              </a:rPr>
              <a:t>based</a:t>
            </a:r>
            <a:r>
              <a:rPr lang="de-AT" sz="4000" i="0" dirty="0">
                <a:latin typeface="Arial"/>
                <a:ea typeface="ＭＳ Ｐゴシック"/>
                <a:cs typeface="Arial"/>
              </a:rPr>
              <a:t> on a </a:t>
            </a:r>
            <a:r>
              <a:rPr lang="de-AT" sz="4000" i="0" dirty="0" err="1">
                <a:latin typeface="Arial"/>
                <a:ea typeface="ＭＳ Ｐゴシック"/>
                <a:cs typeface="Arial"/>
              </a:rPr>
              <a:t>subscription</a:t>
            </a:r>
            <a:r>
              <a:rPr lang="de-AT" sz="4000" i="0" dirty="0">
                <a:latin typeface="Arial"/>
                <a:ea typeface="ＭＳ Ｐゴシック"/>
                <a:cs typeface="Arial"/>
              </a:rPr>
              <a:t> </a:t>
            </a:r>
            <a:r>
              <a:rPr lang="de-AT" sz="4000" i="0" dirty="0" err="1">
                <a:latin typeface="Arial"/>
                <a:ea typeface="ＭＳ Ｐゴシック"/>
                <a:cs typeface="Arial"/>
              </a:rPr>
              <a:t>model</a:t>
            </a:r>
            <a:r>
              <a:rPr lang="de-AT" sz="4000" i="0" dirty="0">
                <a:latin typeface="Arial"/>
                <a:ea typeface="ＭＳ Ｐゴシック"/>
                <a:cs typeface="Arial"/>
              </a:rPr>
              <a:t> </a:t>
            </a:r>
            <a:r>
              <a:rPr lang="de-AT" sz="4000" i="0" dirty="0" err="1">
                <a:latin typeface="Arial"/>
                <a:ea typeface="ＭＳ Ｐゴシック"/>
                <a:cs typeface="Arial"/>
              </a:rPr>
              <a:t>for</a:t>
            </a:r>
            <a:r>
              <a:rPr lang="de-AT" sz="4000" i="0" dirty="0">
                <a:latin typeface="Arial"/>
                <a:ea typeface="ＭＳ Ｐゴシック"/>
                <a:cs typeface="Arial"/>
              </a:rPr>
              <a:t> </a:t>
            </a:r>
            <a:r>
              <a:rPr lang="de-AT" sz="4000" i="0" dirty="0" err="1">
                <a:latin typeface="Arial"/>
                <a:ea typeface="ＭＳ Ｐゴシック"/>
                <a:cs typeface="Arial"/>
              </a:rPr>
              <a:t>various</a:t>
            </a:r>
            <a:r>
              <a:rPr lang="de-AT" sz="4000" i="0" dirty="0">
                <a:latin typeface="Arial"/>
                <a:ea typeface="ＭＳ Ｐゴシック"/>
                <a:cs typeface="Arial"/>
              </a:rPr>
              <a:t> </a:t>
            </a:r>
            <a:r>
              <a:rPr lang="de-AT" sz="4000" i="0" dirty="0" err="1">
                <a:latin typeface="Arial"/>
                <a:ea typeface="ＭＳ Ｐゴシック"/>
                <a:cs typeface="Arial"/>
              </a:rPr>
              <a:t>services</a:t>
            </a:r>
            <a:r>
              <a:rPr lang="de-AT" sz="4000" i="0" dirty="0">
                <a:latin typeface="Arial"/>
                <a:ea typeface="ＭＳ Ｐゴシック"/>
                <a:cs typeface="Arial"/>
              </a:rPr>
              <a:t>. Users </a:t>
            </a:r>
            <a:r>
              <a:rPr lang="de-AT" sz="4000" i="0" dirty="0" err="1">
                <a:latin typeface="Arial"/>
                <a:ea typeface="ＭＳ Ｐゴシック"/>
                <a:cs typeface="Arial"/>
              </a:rPr>
              <a:t>have</a:t>
            </a:r>
            <a:r>
              <a:rPr lang="de-AT" sz="4000" i="0" dirty="0">
                <a:latin typeface="Arial"/>
                <a:ea typeface="ＭＳ Ｐゴシック"/>
                <a:cs typeface="Arial"/>
              </a:rPr>
              <a:t> </a:t>
            </a:r>
            <a:r>
              <a:rPr lang="de-AT" sz="4000" i="0" dirty="0" err="1">
                <a:latin typeface="Arial"/>
                <a:ea typeface="ＭＳ Ｐゴシック"/>
                <a:cs typeface="Arial"/>
              </a:rPr>
              <a:t>access</a:t>
            </a:r>
            <a:r>
              <a:rPr lang="de-AT" sz="4000" i="0" dirty="0">
                <a:latin typeface="Arial"/>
                <a:ea typeface="ＭＳ Ｐゴシック"/>
                <a:cs typeface="Arial"/>
              </a:rPr>
              <a:t> </a:t>
            </a:r>
            <a:r>
              <a:rPr lang="de-AT" sz="4000" i="0" dirty="0" err="1">
                <a:latin typeface="Arial"/>
                <a:ea typeface="ＭＳ Ｐゴシック"/>
                <a:cs typeface="Arial"/>
              </a:rPr>
              <a:t>to</a:t>
            </a:r>
            <a:r>
              <a:rPr lang="de-AT" sz="4000" i="0" dirty="0">
                <a:latin typeface="Arial"/>
                <a:ea typeface="ＭＳ Ｐゴシック"/>
                <a:cs typeface="Arial"/>
              </a:rPr>
              <a:t> </a:t>
            </a:r>
            <a:r>
              <a:rPr lang="de-AT" sz="4000" i="0" dirty="0" err="1">
                <a:latin typeface="Arial"/>
                <a:ea typeface="ＭＳ Ｐゴシック"/>
                <a:cs typeface="Arial"/>
              </a:rPr>
              <a:t>these</a:t>
            </a:r>
            <a:r>
              <a:rPr lang="de-AT" sz="4000" i="0" dirty="0">
                <a:latin typeface="Arial"/>
                <a:ea typeface="ＭＳ Ｐゴシック"/>
                <a:cs typeface="Arial"/>
              </a:rPr>
              <a:t> </a:t>
            </a:r>
            <a:r>
              <a:rPr lang="de-AT" sz="4000" i="0" dirty="0" err="1">
                <a:latin typeface="Arial"/>
                <a:ea typeface="ＭＳ Ｐゴシック"/>
                <a:cs typeface="Arial"/>
              </a:rPr>
              <a:t>services</a:t>
            </a:r>
            <a:r>
              <a:rPr lang="de-AT" sz="4000" i="0" dirty="0">
                <a:latin typeface="Arial"/>
                <a:ea typeface="ＭＳ Ｐゴシック"/>
                <a:cs typeface="Arial"/>
              </a:rPr>
              <a:t> via different </a:t>
            </a:r>
            <a:r>
              <a:rPr lang="de-AT" sz="4000" i="0" dirty="0" err="1">
                <a:latin typeface="Arial"/>
                <a:ea typeface="ＭＳ Ｐゴシック"/>
                <a:cs typeface="Arial"/>
              </a:rPr>
              <a:t>subscription</a:t>
            </a:r>
            <a:r>
              <a:rPr lang="de-AT" sz="4000" i="0" dirty="0">
                <a:latin typeface="Arial"/>
                <a:ea typeface="ＭＳ Ｐゴシック"/>
                <a:cs typeface="Arial"/>
              </a:rPr>
              <a:t> </a:t>
            </a:r>
            <a:r>
              <a:rPr lang="de-AT" sz="4000" i="0" dirty="0" err="1">
                <a:latin typeface="Arial"/>
                <a:ea typeface="ＭＳ Ｐゴシック"/>
                <a:cs typeface="Arial"/>
              </a:rPr>
              <a:t>plans</a:t>
            </a:r>
            <a:r>
              <a:rPr lang="de-AT" sz="4000" i="0" dirty="0">
                <a:latin typeface="Arial"/>
                <a:ea typeface="ＭＳ Ｐゴシック"/>
                <a:cs typeface="Arial"/>
              </a:rPr>
              <a:t> </a:t>
            </a:r>
            <a:r>
              <a:rPr lang="de-AT" sz="4000" i="0" dirty="0" err="1">
                <a:latin typeface="Arial"/>
                <a:ea typeface="ＭＳ Ｐゴシック"/>
                <a:cs typeface="Arial"/>
              </a:rPr>
              <a:t>that</a:t>
            </a:r>
            <a:r>
              <a:rPr lang="de-AT" sz="4000" i="0" dirty="0">
                <a:latin typeface="Arial"/>
                <a:ea typeface="ＭＳ Ｐゴシック"/>
                <a:cs typeface="Arial"/>
              </a:rPr>
              <a:t> </a:t>
            </a:r>
            <a:r>
              <a:rPr lang="de-AT" sz="4000" i="0" dirty="0" err="1">
                <a:latin typeface="Arial"/>
                <a:ea typeface="ＭＳ Ｐゴシック"/>
                <a:cs typeface="Arial"/>
              </a:rPr>
              <a:t>they</a:t>
            </a:r>
            <a:r>
              <a:rPr lang="de-AT" sz="4000" i="0" dirty="0">
                <a:latin typeface="Arial"/>
                <a:ea typeface="ＭＳ Ｐゴシック"/>
                <a:cs typeface="Arial"/>
              </a:rPr>
              <a:t> </a:t>
            </a:r>
            <a:r>
              <a:rPr lang="de-AT" sz="4000" i="0" dirty="0" err="1">
                <a:latin typeface="Arial"/>
                <a:ea typeface="ＭＳ Ｐゴシック"/>
                <a:cs typeface="Arial"/>
              </a:rPr>
              <a:t>can</a:t>
            </a:r>
            <a:r>
              <a:rPr lang="de-AT" sz="4000" i="0" dirty="0">
                <a:latin typeface="Arial"/>
                <a:ea typeface="ＭＳ Ｐゴシック"/>
                <a:cs typeface="Arial"/>
              </a:rPr>
              <a:t> </a:t>
            </a:r>
            <a:r>
              <a:rPr lang="de-AT" sz="4000" i="0" dirty="0" err="1">
                <a:latin typeface="Arial"/>
                <a:ea typeface="ＭＳ Ｐゴシック"/>
                <a:cs typeface="Arial"/>
              </a:rPr>
              <a:t>subscribe</a:t>
            </a:r>
            <a:r>
              <a:rPr lang="de-AT" sz="4000" i="0" dirty="0">
                <a:latin typeface="Arial"/>
                <a:ea typeface="ＭＳ Ｐゴシック"/>
                <a:cs typeface="Arial"/>
              </a:rPr>
              <a:t> </a:t>
            </a:r>
            <a:r>
              <a:rPr lang="de-AT" sz="4000" i="0" dirty="0" err="1">
                <a:latin typeface="Arial"/>
                <a:ea typeface="ＭＳ Ｐゴシック"/>
                <a:cs typeface="Arial"/>
              </a:rPr>
              <a:t>to</a:t>
            </a:r>
            <a:r>
              <a:rPr lang="de-AT" sz="4000" i="0" dirty="0">
                <a:latin typeface="Arial"/>
                <a:ea typeface="ＭＳ Ｐゴシック"/>
                <a:cs typeface="Arial"/>
              </a:rPr>
              <a:t>. The </a:t>
            </a:r>
            <a:r>
              <a:rPr lang="de-AT" sz="4000" i="0" dirty="0" err="1">
                <a:latin typeface="Arial"/>
                <a:ea typeface="ＭＳ Ｐゴシック"/>
                <a:cs typeface="Arial"/>
              </a:rPr>
              <a:t>aim</a:t>
            </a:r>
            <a:r>
              <a:rPr lang="de-AT" sz="4000" i="0" dirty="0">
                <a:latin typeface="Arial"/>
                <a:ea typeface="ＭＳ Ｐゴシック"/>
                <a:cs typeface="Arial"/>
              </a:rPr>
              <a:t> </a:t>
            </a:r>
            <a:r>
              <a:rPr lang="de-AT" sz="4000" i="0" dirty="0" err="1">
                <a:latin typeface="Arial"/>
                <a:ea typeface="ＭＳ Ｐゴシック"/>
                <a:cs typeface="Arial"/>
              </a:rPr>
              <a:t>of</a:t>
            </a:r>
            <a:r>
              <a:rPr lang="de-AT" sz="4000" i="0" dirty="0">
                <a:latin typeface="Arial"/>
                <a:ea typeface="ＭＳ Ｐゴシック"/>
                <a:cs typeface="Arial"/>
              </a:rPr>
              <a:t> </a:t>
            </a:r>
            <a:r>
              <a:rPr lang="de-AT" sz="4000" i="0" dirty="0" err="1">
                <a:latin typeface="Arial"/>
                <a:ea typeface="ＭＳ Ｐゴシック"/>
                <a:cs typeface="Arial"/>
              </a:rPr>
              <a:t>the</a:t>
            </a:r>
            <a:r>
              <a:rPr lang="de-AT" sz="4000" i="0" dirty="0">
                <a:latin typeface="Arial"/>
                <a:ea typeface="ＭＳ Ｐゴシック"/>
                <a:cs typeface="Arial"/>
              </a:rPr>
              <a:t> </a:t>
            </a:r>
            <a:r>
              <a:rPr lang="de-AT" sz="4000" i="0" dirty="0" err="1">
                <a:latin typeface="Arial"/>
                <a:ea typeface="ＭＳ Ｐゴシック"/>
                <a:cs typeface="Arial"/>
              </a:rPr>
              <a:t>project</a:t>
            </a:r>
            <a:r>
              <a:rPr lang="de-AT" sz="4000" i="0" dirty="0">
                <a:latin typeface="Arial"/>
                <a:ea typeface="ＭＳ Ｐゴシック"/>
                <a:cs typeface="Arial"/>
              </a:rPr>
              <a:t> was </a:t>
            </a:r>
            <a:r>
              <a:rPr lang="de-AT" sz="4000" i="0" dirty="0" err="1">
                <a:latin typeface="Arial"/>
                <a:ea typeface="ＭＳ Ｐゴシック"/>
                <a:cs typeface="Arial"/>
              </a:rPr>
              <a:t>to</a:t>
            </a:r>
            <a:r>
              <a:rPr lang="de-AT" sz="4000" i="0" dirty="0">
                <a:latin typeface="Arial"/>
                <a:ea typeface="ＭＳ Ｐゴシック"/>
                <a:cs typeface="Arial"/>
              </a:rPr>
              <a:t> </a:t>
            </a:r>
            <a:r>
              <a:rPr lang="de-AT" sz="4000" i="0" dirty="0" err="1">
                <a:latin typeface="Arial"/>
                <a:ea typeface="ＭＳ Ｐゴシック"/>
                <a:cs typeface="Arial"/>
              </a:rPr>
              <a:t>develop</a:t>
            </a:r>
            <a:r>
              <a:rPr lang="de-AT" sz="4000" i="0" dirty="0">
                <a:latin typeface="Arial"/>
                <a:ea typeface="ＭＳ Ｐゴシック"/>
                <a:cs typeface="Arial"/>
              </a:rPr>
              <a:t> an </a:t>
            </a:r>
            <a:r>
              <a:rPr lang="de-AT" sz="4000" i="0" dirty="0" err="1">
                <a:latin typeface="Arial"/>
                <a:ea typeface="ＭＳ Ｐゴシック"/>
                <a:cs typeface="Arial"/>
              </a:rPr>
              <a:t>administration</a:t>
            </a:r>
            <a:r>
              <a:rPr lang="de-AT" sz="4000" i="0" dirty="0">
                <a:latin typeface="Arial"/>
                <a:ea typeface="ＭＳ Ｐゴシック"/>
                <a:cs typeface="Arial"/>
              </a:rPr>
              <a:t> interface </a:t>
            </a:r>
            <a:r>
              <a:rPr lang="de-AT" sz="4000" i="0" dirty="0" err="1">
                <a:latin typeface="Arial"/>
                <a:ea typeface="ＭＳ Ｐゴシック"/>
                <a:cs typeface="Arial"/>
              </a:rPr>
              <a:t>for</a:t>
            </a:r>
            <a:r>
              <a:rPr lang="de-AT" sz="4000" i="0" dirty="0">
                <a:latin typeface="Arial"/>
                <a:ea typeface="ＭＳ Ｐゴシック"/>
                <a:cs typeface="Arial"/>
              </a:rPr>
              <a:t> </a:t>
            </a:r>
            <a:r>
              <a:rPr lang="de-AT" sz="4000" i="0" dirty="0" err="1">
                <a:latin typeface="Arial"/>
                <a:ea typeface="ＭＳ Ｐゴシック"/>
                <a:cs typeface="Arial"/>
              </a:rPr>
              <a:t>the</a:t>
            </a:r>
            <a:r>
              <a:rPr lang="de-AT" sz="4000" i="0" dirty="0">
                <a:latin typeface="Arial"/>
                <a:ea typeface="ＭＳ Ｐゴシック"/>
                <a:cs typeface="Arial"/>
              </a:rPr>
              <a:t> KML </a:t>
            </a:r>
            <a:r>
              <a:rPr lang="de-AT" sz="4000" i="0" dirty="0" err="1">
                <a:latin typeface="Arial"/>
                <a:ea typeface="ＭＳ Ｐゴシック"/>
                <a:cs typeface="Arial"/>
              </a:rPr>
              <a:t>sales</a:t>
            </a:r>
            <a:r>
              <a:rPr lang="de-AT" sz="4000" i="0" dirty="0">
                <a:latin typeface="Arial"/>
                <a:ea typeface="ＭＳ Ｐゴシック"/>
                <a:cs typeface="Arial"/>
              </a:rPr>
              <a:t> </a:t>
            </a:r>
            <a:r>
              <a:rPr lang="de-AT" sz="4000" i="0" dirty="0" err="1">
                <a:latin typeface="Arial"/>
                <a:ea typeface="ＭＳ Ｐゴシック"/>
                <a:cs typeface="Arial"/>
              </a:rPr>
              <a:t>team</a:t>
            </a:r>
            <a:r>
              <a:rPr lang="de-AT" sz="4000" i="0" dirty="0">
                <a:latin typeface="Arial"/>
                <a:ea typeface="ＭＳ Ｐゴシック"/>
                <a:cs typeface="Arial"/>
              </a:rPr>
              <a:t> </a:t>
            </a:r>
            <a:r>
              <a:rPr lang="de-AT" sz="4000" i="0" dirty="0" err="1">
                <a:latin typeface="Arial"/>
                <a:ea typeface="ＭＳ Ｐゴシック"/>
                <a:cs typeface="Arial"/>
              </a:rPr>
              <a:t>to</a:t>
            </a:r>
            <a:r>
              <a:rPr lang="de-AT" sz="4000" i="0" dirty="0">
                <a:latin typeface="Arial"/>
                <a:ea typeface="ＭＳ Ｐゴシック"/>
                <a:cs typeface="Arial"/>
              </a:rPr>
              <a:t> manage </a:t>
            </a:r>
            <a:r>
              <a:rPr lang="de-AT" sz="4000" i="0" dirty="0" err="1">
                <a:latin typeface="Arial"/>
                <a:ea typeface="ＭＳ Ｐゴシック"/>
                <a:cs typeface="Arial"/>
              </a:rPr>
              <a:t>users</a:t>
            </a:r>
            <a:r>
              <a:rPr lang="de-AT" sz="4000" i="0" dirty="0">
                <a:latin typeface="Arial"/>
                <a:ea typeface="ＭＳ Ｐゴシック"/>
                <a:cs typeface="Arial"/>
              </a:rPr>
              <a:t>' </a:t>
            </a:r>
            <a:r>
              <a:rPr lang="de-AT" sz="4000" i="0" dirty="0" err="1">
                <a:latin typeface="Arial"/>
                <a:ea typeface="ＭＳ Ｐゴシック"/>
                <a:cs typeface="Arial"/>
              </a:rPr>
              <a:t>subscription</a:t>
            </a:r>
            <a:r>
              <a:rPr lang="de-AT" sz="4000" i="0" dirty="0">
                <a:latin typeface="Arial"/>
                <a:ea typeface="ＭＳ Ｐゴシック"/>
                <a:cs typeface="Arial"/>
              </a:rPr>
              <a:t> </a:t>
            </a:r>
            <a:r>
              <a:rPr lang="de-AT" sz="4000" i="0" dirty="0" err="1">
                <a:latin typeface="Arial"/>
                <a:ea typeface="ＭＳ Ｐゴシック"/>
                <a:cs typeface="Arial"/>
              </a:rPr>
              <a:t>plans</a:t>
            </a:r>
            <a:r>
              <a:rPr lang="de-AT" sz="4000" i="0" dirty="0">
                <a:latin typeface="Arial"/>
                <a:ea typeface="ＭＳ Ｐゴシック"/>
                <a:cs typeface="Arial"/>
              </a:rPr>
              <a:t>.</a:t>
            </a:r>
            <a:endParaRPr lang="de-AT" dirty="0"/>
          </a:p>
          <a:p>
            <a:endParaRPr lang="de-AT" dirty="0"/>
          </a:p>
          <a:p>
            <a:endParaRPr lang="de-AT" dirty="0"/>
          </a:p>
          <a:p>
            <a:endParaRPr lang="de-AT" dirty="0"/>
          </a:p>
          <a:p>
            <a:r>
              <a:rPr lang="de-AT" sz="4000" b="1" i="0" dirty="0">
                <a:latin typeface="Arial"/>
                <a:ea typeface="ＭＳ Ｐゴシック"/>
                <a:cs typeface="Arial"/>
              </a:rPr>
              <a:t>RESEARCH DESIGN &amp; METHODS</a:t>
            </a:r>
            <a:endParaRPr lang="de-AT" b="1" dirty="0"/>
          </a:p>
          <a:p>
            <a:endParaRPr lang="de-AT" dirty="0"/>
          </a:p>
          <a:p>
            <a:r>
              <a:rPr lang="en-US" sz="4000" i="0" dirty="0">
                <a:latin typeface="Arial"/>
                <a:ea typeface="ＭＳ Ｐゴシック"/>
                <a:cs typeface="Arial"/>
              </a:rPr>
              <a:t>The requirements have been documented in a user story map and sliced into incremental releases using the online whiteboard tool Miro. The workflow has been designed with screen mockups using the online design tool Figma. Based on the requirements and workflows the required REST endpoints have been defined in the existing </a:t>
            </a:r>
            <a:r>
              <a:rPr lang="en-US" sz="4000" i="0" dirty="0" err="1">
                <a:latin typeface="Arial"/>
                <a:ea typeface="ＭＳ Ｐゴシック"/>
                <a:cs typeface="Arial"/>
              </a:rPr>
              <a:t>OpenAPI</a:t>
            </a:r>
            <a:r>
              <a:rPr lang="en-US" sz="4000" i="0" dirty="0">
                <a:latin typeface="Arial"/>
                <a:ea typeface="ＭＳ Ｐゴシック"/>
                <a:cs typeface="Arial"/>
              </a:rPr>
              <a:t> specification of the IKOSA backend API. Finally, after researching different implementation options, the react-admin Framework has been selected as the best option to implement the subscription management user interface.</a:t>
            </a:r>
            <a:endParaRPr lang="de-AT" dirty="0"/>
          </a:p>
          <a:p>
            <a:endParaRPr lang="de-AT" dirty="0"/>
          </a:p>
          <a:p>
            <a:endParaRPr lang="de-AT" dirty="0"/>
          </a:p>
          <a:p>
            <a:r>
              <a:rPr lang="de-AT" sz="4000" b="1" i="0" dirty="0">
                <a:latin typeface="Arial"/>
                <a:ea typeface="ＭＳ Ｐゴシック"/>
                <a:cs typeface="Arial"/>
              </a:rPr>
              <a:t>RESULTS</a:t>
            </a:r>
            <a:endParaRPr lang="de-AT" b="1" dirty="0">
              <a:latin typeface="Arial"/>
              <a:ea typeface="ＭＳ Ｐゴシック"/>
            </a:endParaRPr>
          </a:p>
          <a:p>
            <a:endParaRPr lang="de-AT" dirty="0"/>
          </a:p>
          <a:p>
            <a:r>
              <a:rPr lang="en-US" sz="4000" i="0" dirty="0">
                <a:latin typeface="Arial"/>
                <a:ea typeface="ＭＳ Ｐゴシック"/>
                <a:cs typeface="Arial"/>
              </a:rPr>
              <a:t>Using the react-admin Framework, a single page application (SPA) was created to manage IKOSA subscriptions and subscription plans for organizations via pre-defined REST endpoints. The application accesses the backend via the previously defined REST endpoints and is secured via the OAuth 2.0 password flow. </a:t>
            </a:r>
            <a:endParaRPr lang="it-IT" dirty="0"/>
          </a:p>
          <a:p>
            <a:endParaRPr lang="it-IT" dirty="0"/>
          </a:p>
          <a:p>
            <a:endParaRPr lang="de-AT" b="1" dirty="0"/>
          </a:p>
        </p:txBody>
      </p:sp>
      <p:sp>
        <p:nvSpPr>
          <p:cNvPr id="10" name="Text Box 7"/>
          <p:cNvSpPr txBox="1">
            <a:spLocks noChangeArrowheads="1"/>
          </p:cNvSpPr>
          <p:nvPr/>
        </p:nvSpPr>
        <p:spPr bwMode="auto">
          <a:xfrm>
            <a:off x="1010606" y="41880255"/>
            <a:ext cx="29269369" cy="615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6171" tIns="183086" rIns="366171" bIns="183086">
            <a:spAutoFit/>
          </a:bodyPr>
          <a:lstStyle>
            <a:lvl1pPr>
              <a:defRPr sz="2400" i="1">
                <a:solidFill>
                  <a:schemeClr val="tx1"/>
                </a:solidFill>
                <a:latin typeface="Arial" charset="0"/>
                <a:ea typeface="ＭＳ Ｐゴシック" pitchFamily="-111" charset="-128"/>
              </a:defRPr>
            </a:lvl1pPr>
            <a:lvl2pPr marL="742950" indent="-285750">
              <a:defRPr sz="2400" i="1">
                <a:solidFill>
                  <a:schemeClr val="tx1"/>
                </a:solidFill>
                <a:latin typeface="Arial" charset="0"/>
                <a:ea typeface="ＭＳ Ｐゴシック" pitchFamily="-111" charset="-128"/>
              </a:defRPr>
            </a:lvl2pPr>
            <a:lvl3pPr marL="1143000" indent="-228600">
              <a:defRPr sz="2400" i="1">
                <a:solidFill>
                  <a:schemeClr val="tx1"/>
                </a:solidFill>
                <a:latin typeface="Arial" charset="0"/>
                <a:ea typeface="ＭＳ Ｐゴシック" pitchFamily="-111" charset="-128"/>
              </a:defRPr>
            </a:lvl3pPr>
            <a:lvl4pPr marL="1600200" indent="-228600">
              <a:defRPr sz="2400" i="1">
                <a:solidFill>
                  <a:schemeClr val="tx1"/>
                </a:solidFill>
                <a:latin typeface="Arial" charset="0"/>
                <a:ea typeface="ＭＳ Ｐゴシック" pitchFamily="-111" charset="-128"/>
              </a:defRPr>
            </a:lvl4pPr>
            <a:lvl5pPr marL="2057400" indent="-228600">
              <a:defRPr sz="2400" i="1">
                <a:solidFill>
                  <a:schemeClr val="tx1"/>
                </a:solidFill>
                <a:latin typeface="Arial" charset="0"/>
                <a:ea typeface="ＭＳ Ｐゴシック" pitchFamily="-111" charset="-128"/>
              </a:defRPr>
            </a:lvl5pPr>
            <a:lvl6pPr marL="2514600" indent="-228600" eaLnBrk="0" fontAlgn="base" hangingPunct="0">
              <a:spcBef>
                <a:spcPct val="0"/>
              </a:spcBef>
              <a:spcAft>
                <a:spcPct val="0"/>
              </a:spcAft>
              <a:defRPr sz="2400" i="1">
                <a:solidFill>
                  <a:schemeClr val="tx1"/>
                </a:solidFill>
                <a:latin typeface="Arial" charset="0"/>
                <a:ea typeface="ＭＳ Ｐゴシック" pitchFamily="-111" charset="-128"/>
              </a:defRPr>
            </a:lvl6pPr>
            <a:lvl7pPr marL="2971800" indent="-228600" eaLnBrk="0" fontAlgn="base" hangingPunct="0">
              <a:spcBef>
                <a:spcPct val="0"/>
              </a:spcBef>
              <a:spcAft>
                <a:spcPct val="0"/>
              </a:spcAft>
              <a:defRPr sz="2400" i="1">
                <a:solidFill>
                  <a:schemeClr val="tx1"/>
                </a:solidFill>
                <a:latin typeface="Arial" charset="0"/>
                <a:ea typeface="ＭＳ Ｐゴシック" pitchFamily="-111" charset="-128"/>
              </a:defRPr>
            </a:lvl7pPr>
            <a:lvl8pPr marL="3429000" indent="-228600" eaLnBrk="0" fontAlgn="base" hangingPunct="0">
              <a:spcBef>
                <a:spcPct val="0"/>
              </a:spcBef>
              <a:spcAft>
                <a:spcPct val="0"/>
              </a:spcAft>
              <a:defRPr sz="2400" i="1">
                <a:solidFill>
                  <a:schemeClr val="tx1"/>
                </a:solidFill>
                <a:latin typeface="Arial" charset="0"/>
                <a:ea typeface="ＭＳ Ｐゴシック" pitchFamily="-111" charset="-128"/>
              </a:defRPr>
            </a:lvl8pPr>
            <a:lvl9pPr marL="3886200" indent="-228600" eaLnBrk="0" fontAlgn="base" hangingPunct="0">
              <a:spcBef>
                <a:spcPct val="0"/>
              </a:spcBef>
              <a:spcAft>
                <a:spcPct val="0"/>
              </a:spcAft>
              <a:defRPr sz="2400" i="1">
                <a:solidFill>
                  <a:schemeClr val="tx1"/>
                </a:solidFill>
                <a:latin typeface="Arial" charset="0"/>
                <a:ea typeface="ＭＳ Ｐゴシック" pitchFamily="-111" charset="-128"/>
              </a:defRPr>
            </a:lvl9pPr>
          </a:lstStyle>
          <a:p>
            <a:pPr>
              <a:lnSpc>
                <a:spcPct val="50000"/>
              </a:lnSpc>
              <a:spcBef>
                <a:spcPct val="50000"/>
              </a:spcBef>
              <a:tabLst>
                <a:tab pos="18030825" algn="l"/>
              </a:tabLst>
            </a:pPr>
            <a:r>
              <a:rPr lang="de-DE" sz="3200" b="1" i="0"/>
              <a:t>eHealth (Master)	</a:t>
            </a:r>
            <a:r>
              <a:rPr lang="de-DE" sz="3200" b="1" i="0" err="1"/>
              <a:t>Studiengangsleitung</a:t>
            </a:r>
            <a:r>
              <a:rPr lang="de-DE" sz="3200" b="1" i="0"/>
              <a:t>: robert.mischak@fh-joanneum.at </a:t>
            </a:r>
          </a:p>
        </p:txBody>
      </p:sp>
      <p:sp>
        <p:nvSpPr>
          <p:cNvPr id="11" name="Text Box 11"/>
          <p:cNvSpPr txBox="1">
            <a:spLocks noChangeArrowheads="1"/>
          </p:cNvSpPr>
          <p:nvPr/>
        </p:nvSpPr>
        <p:spPr bwMode="auto">
          <a:xfrm>
            <a:off x="12940861" y="37493282"/>
            <a:ext cx="17043839" cy="3816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6171" tIns="183086" rIns="366171" bIns="183086" anchor="t">
            <a:spAutoFit/>
          </a:bodyPr>
          <a:lstStyle>
            <a:lvl1pPr>
              <a:defRPr sz="2400" i="1">
                <a:solidFill>
                  <a:schemeClr val="tx1"/>
                </a:solidFill>
                <a:latin typeface="Arial" charset="0"/>
                <a:ea typeface="ＭＳ Ｐゴシック" pitchFamily="-111" charset="-128"/>
              </a:defRPr>
            </a:lvl1pPr>
            <a:lvl2pPr marL="37931725" indent="-37474525">
              <a:defRPr sz="2400" i="1">
                <a:solidFill>
                  <a:schemeClr val="tx1"/>
                </a:solidFill>
                <a:latin typeface="Arial" charset="0"/>
                <a:ea typeface="ＭＳ Ｐゴシック" pitchFamily="-111" charset="-128"/>
              </a:defRPr>
            </a:lvl2pPr>
            <a:lvl3pPr>
              <a:defRPr sz="2400" i="1">
                <a:solidFill>
                  <a:schemeClr val="tx1"/>
                </a:solidFill>
                <a:latin typeface="Arial" charset="0"/>
                <a:ea typeface="ＭＳ Ｐゴシック" pitchFamily="-111" charset="-128"/>
              </a:defRPr>
            </a:lvl3pPr>
            <a:lvl4pPr>
              <a:defRPr sz="2400" i="1">
                <a:solidFill>
                  <a:schemeClr val="tx1"/>
                </a:solidFill>
                <a:latin typeface="Arial" charset="0"/>
                <a:ea typeface="ＭＳ Ｐゴシック" pitchFamily="-111" charset="-128"/>
              </a:defRPr>
            </a:lvl4pPr>
            <a:lvl5pPr>
              <a:defRPr sz="2400" i="1">
                <a:solidFill>
                  <a:schemeClr val="tx1"/>
                </a:solidFill>
                <a:latin typeface="Arial" charset="0"/>
                <a:ea typeface="ＭＳ Ｐゴシック" pitchFamily="-111" charset="-128"/>
              </a:defRPr>
            </a:lvl5pPr>
            <a:lvl6pPr marL="457200" eaLnBrk="0" fontAlgn="base" hangingPunct="0">
              <a:spcBef>
                <a:spcPct val="0"/>
              </a:spcBef>
              <a:spcAft>
                <a:spcPct val="0"/>
              </a:spcAft>
              <a:defRPr sz="2400" i="1">
                <a:solidFill>
                  <a:schemeClr val="tx1"/>
                </a:solidFill>
                <a:latin typeface="Arial" charset="0"/>
                <a:ea typeface="ＭＳ Ｐゴシック" pitchFamily="-111" charset="-128"/>
              </a:defRPr>
            </a:lvl6pPr>
            <a:lvl7pPr marL="914400" eaLnBrk="0" fontAlgn="base" hangingPunct="0">
              <a:spcBef>
                <a:spcPct val="0"/>
              </a:spcBef>
              <a:spcAft>
                <a:spcPct val="0"/>
              </a:spcAft>
              <a:defRPr sz="2400" i="1">
                <a:solidFill>
                  <a:schemeClr val="tx1"/>
                </a:solidFill>
                <a:latin typeface="Arial" charset="0"/>
                <a:ea typeface="ＭＳ Ｐゴシック" pitchFamily="-111" charset="-128"/>
              </a:defRPr>
            </a:lvl7pPr>
            <a:lvl8pPr marL="1371600" eaLnBrk="0" fontAlgn="base" hangingPunct="0">
              <a:spcBef>
                <a:spcPct val="0"/>
              </a:spcBef>
              <a:spcAft>
                <a:spcPct val="0"/>
              </a:spcAft>
              <a:defRPr sz="2400" i="1">
                <a:solidFill>
                  <a:schemeClr val="tx1"/>
                </a:solidFill>
                <a:latin typeface="Arial" charset="0"/>
                <a:ea typeface="ＭＳ Ｐゴシック" pitchFamily="-111" charset="-128"/>
              </a:defRPr>
            </a:lvl8pPr>
            <a:lvl9pPr marL="1828800" eaLnBrk="0" fontAlgn="base" hangingPunct="0">
              <a:spcBef>
                <a:spcPct val="0"/>
              </a:spcBef>
              <a:spcAft>
                <a:spcPct val="0"/>
              </a:spcAft>
              <a:defRPr sz="2400" i="1">
                <a:solidFill>
                  <a:schemeClr val="tx1"/>
                </a:solidFill>
                <a:latin typeface="Arial" charset="0"/>
                <a:ea typeface="ＭＳ Ｐゴシック" pitchFamily="-111" charset="-128"/>
              </a:defRPr>
            </a:lvl9pPr>
          </a:lstStyle>
          <a:p>
            <a:pPr>
              <a:spcBef>
                <a:spcPts val="0"/>
              </a:spcBef>
            </a:pPr>
            <a:r>
              <a:rPr lang="de-AT" sz="2800" b="1" i="0" dirty="0">
                <a:latin typeface="Arial"/>
                <a:ea typeface="ＭＳ Ｐゴシック"/>
              </a:rPr>
              <a:t>References</a:t>
            </a:r>
            <a:br>
              <a:rPr lang="de-AT" sz="2800" b="1" i="0" dirty="0"/>
            </a:br>
            <a:r>
              <a:rPr lang="de-AT" sz="2800" i="0" dirty="0">
                <a:latin typeface="Arial"/>
                <a:ea typeface="ＭＳ Ｐゴシック"/>
              </a:rPr>
              <a:t>Miro | The Visual Workspace </a:t>
            </a:r>
            <a:r>
              <a:rPr lang="de-AT" sz="2800" i="0" dirty="0" err="1">
                <a:latin typeface="Arial"/>
                <a:ea typeface="ＭＳ Ｐゴシック"/>
              </a:rPr>
              <a:t>for</a:t>
            </a:r>
            <a:r>
              <a:rPr lang="de-AT" sz="2800" i="0" dirty="0">
                <a:latin typeface="Arial"/>
                <a:ea typeface="ＭＳ Ｐゴシック"/>
              </a:rPr>
              <a:t> Innovation (https://miro.com/index/)</a:t>
            </a:r>
          </a:p>
          <a:p>
            <a:pPr>
              <a:spcBef>
                <a:spcPts val="0"/>
              </a:spcBef>
            </a:pPr>
            <a:r>
              <a:rPr lang="de-AT" sz="2800" i="0" dirty="0" err="1">
                <a:latin typeface="Arial"/>
                <a:ea typeface="ＭＳ Ｐゴシック"/>
              </a:rPr>
              <a:t>Figma</a:t>
            </a:r>
            <a:r>
              <a:rPr lang="de-AT" sz="2800" i="0" dirty="0">
                <a:latin typeface="Arial"/>
                <a:ea typeface="ＭＳ Ｐゴシック"/>
              </a:rPr>
              <a:t>: The Collaborative Interface Design Tool (https://www.figma.com/)</a:t>
            </a:r>
          </a:p>
          <a:p>
            <a:pPr>
              <a:spcBef>
                <a:spcPts val="0"/>
              </a:spcBef>
            </a:pPr>
            <a:r>
              <a:rPr lang="de-AT" sz="2800" i="0" dirty="0" err="1">
                <a:latin typeface="Arial"/>
                <a:ea typeface="ＭＳ Ｐゴシック"/>
              </a:rPr>
              <a:t>OpenAPI</a:t>
            </a:r>
            <a:r>
              <a:rPr lang="de-AT" sz="2800" i="0" dirty="0">
                <a:latin typeface="Arial"/>
                <a:ea typeface="ＭＳ Ｐゴシック"/>
              </a:rPr>
              <a:t> </a:t>
            </a:r>
            <a:r>
              <a:rPr lang="de-AT" sz="2800" i="0" dirty="0" err="1">
                <a:latin typeface="Arial"/>
                <a:ea typeface="ＭＳ Ｐゴシック"/>
              </a:rPr>
              <a:t>Specification</a:t>
            </a:r>
            <a:r>
              <a:rPr lang="de-AT" sz="2800" i="0" dirty="0">
                <a:latin typeface="Arial"/>
                <a:ea typeface="ＭＳ Ｐゴシック"/>
              </a:rPr>
              <a:t> v3.0.2 (https://spec.openapis.org/oas/v3.0.2)</a:t>
            </a:r>
          </a:p>
          <a:p>
            <a:pPr>
              <a:spcBef>
                <a:spcPts val="0"/>
              </a:spcBef>
            </a:pPr>
            <a:r>
              <a:rPr lang="de-AT" sz="2800" i="0" dirty="0">
                <a:latin typeface="Arial"/>
                <a:ea typeface="ＭＳ Ｐゴシック"/>
              </a:rPr>
              <a:t>The OAuth 2.0 </a:t>
            </a:r>
            <a:r>
              <a:rPr lang="de-AT" sz="2800" i="0" dirty="0" err="1">
                <a:latin typeface="Arial"/>
                <a:ea typeface="ＭＳ Ｐゴシック"/>
              </a:rPr>
              <a:t>Authorization</a:t>
            </a:r>
            <a:r>
              <a:rPr lang="de-AT" sz="2800" i="0" dirty="0">
                <a:latin typeface="Arial"/>
                <a:ea typeface="ＭＳ Ｐゴシック"/>
              </a:rPr>
              <a:t> Framework (https://www.rfc-editor.org/rfc/rfc6749)</a:t>
            </a:r>
          </a:p>
          <a:p>
            <a:pPr>
              <a:spcBef>
                <a:spcPts val="0"/>
              </a:spcBef>
            </a:pPr>
            <a:r>
              <a:rPr lang="de-AT" sz="2800" i="0" dirty="0" err="1">
                <a:latin typeface="Arial"/>
                <a:ea typeface="ＭＳ Ｐゴシック"/>
              </a:rPr>
              <a:t>marmelab</a:t>
            </a:r>
            <a:r>
              <a:rPr lang="de-AT" sz="2800" i="0" dirty="0">
                <a:latin typeface="Arial"/>
                <a:ea typeface="ＭＳ Ｐゴシック"/>
              </a:rPr>
              <a:t>/</a:t>
            </a:r>
            <a:r>
              <a:rPr lang="de-AT" sz="2800" i="0" dirty="0" err="1">
                <a:latin typeface="Arial"/>
                <a:ea typeface="ＭＳ Ｐゴシック"/>
              </a:rPr>
              <a:t>react-admin</a:t>
            </a:r>
            <a:r>
              <a:rPr lang="de-AT" sz="2800" i="0" dirty="0">
                <a:latin typeface="Arial"/>
                <a:ea typeface="ＭＳ Ｐゴシック"/>
              </a:rPr>
              <a:t>: A </a:t>
            </a:r>
            <a:r>
              <a:rPr lang="de-AT" sz="2800" i="0" dirty="0" err="1">
                <a:latin typeface="Arial"/>
                <a:ea typeface="ＭＳ Ｐゴシック"/>
              </a:rPr>
              <a:t>frontend</a:t>
            </a:r>
            <a:r>
              <a:rPr lang="de-AT" sz="2800" i="0" dirty="0">
                <a:latin typeface="Arial"/>
                <a:ea typeface="ＭＳ Ｐゴシック"/>
              </a:rPr>
              <a:t> Framework </a:t>
            </a:r>
            <a:r>
              <a:rPr lang="de-AT" sz="2800" i="0" dirty="0" err="1">
                <a:latin typeface="Arial"/>
                <a:ea typeface="ＭＳ Ｐゴシック"/>
              </a:rPr>
              <a:t>for</a:t>
            </a:r>
            <a:r>
              <a:rPr lang="de-AT" sz="2800" i="0" dirty="0">
                <a:latin typeface="Arial"/>
                <a:ea typeface="ＭＳ Ｐゴシック"/>
              </a:rPr>
              <a:t> </a:t>
            </a:r>
            <a:r>
              <a:rPr lang="de-AT" sz="2800" i="0" dirty="0" err="1">
                <a:latin typeface="Arial"/>
                <a:ea typeface="ＭＳ Ｐゴシック"/>
              </a:rPr>
              <a:t>building</a:t>
            </a:r>
            <a:r>
              <a:rPr lang="de-AT" sz="2800" i="0" dirty="0">
                <a:latin typeface="Arial"/>
                <a:ea typeface="ＭＳ Ｐゴシック"/>
              </a:rPr>
              <a:t> </a:t>
            </a:r>
            <a:r>
              <a:rPr lang="de-AT" sz="2800" i="0" dirty="0" err="1">
                <a:latin typeface="Arial"/>
                <a:ea typeface="ＭＳ Ｐゴシック"/>
              </a:rPr>
              <a:t>data-driven</a:t>
            </a:r>
            <a:r>
              <a:rPr lang="de-AT" sz="2800" i="0" dirty="0">
                <a:latin typeface="Arial"/>
                <a:ea typeface="ＭＳ Ｐゴシック"/>
              </a:rPr>
              <a:t> </a:t>
            </a:r>
            <a:r>
              <a:rPr lang="de-AT" sz="2800" i="0" dirty="0" err="1">
                <a:latin typeface="Arial"/>
                <a:ea typeface="ＭＳ Ｐゴシック"/>
              </a:rPr>
              <a:t>applications</a:t>
            </a:r>
            <a:r>
              <a:rPr lang="de-AT" sz="2800" i="0" dirty="0">
                <a:latin typeface="Arial"/>
                <a:ea typeface="ＭＳ Ｐゴシック"/>
              </a:rPr>
              <a:t> (https://github.com/marmelab/react-admin)</a:t>
            </a:r>
          </a:p>
          <a:p>
            <a:pPr>
              <a:spcBef>
                <a:spcPts val="0"/>
              </a:spcBef>
            </a:pPr>
            <a:r>
              <a:rPr lang="de-AT" sz="2800" i="0" dirty="0">
                <a:latin typeface="Arial"/>
                <a:ea typeface="ＭＳ Ｐゴシック"/>
              </a:rPr>
              <a:t>KML Vision: </a:t>
            </a:r>
            <a:r>
              <a:rPr lang="de-AT" sz="2800" i="0" dirty="0" err="1">
                <a:latin typeface="Arial"/>
                <a:ea typeface="ＭＳ Ｐゴシック"/>
              </a:rPr>
              <a:t>Your</a:t>
            </a:r>
            <a:r>
              <a:rPr lang="de-AT" sz="2800" i="0" dirty="0">
                <a:latin typeface="Arial"/>
                <a:ea typeface="ＭＳ Ｐゴシック"/>
              </a:rPr>
              <a:t> Partner In </a:t>
            </a:r>
            <a:r>
              <a:rPr lang="de-AT" sz="2800" i="0" dirty="0" err="1">
                <a:latin typeface="Arial"/>
                <a:ea typeface="ＭＳ Ｐゴシック"/>
              </a:rPr>
              <a:t>Microscopy</a:t>
            </a:r>
            <a:r>
              <a:rPr lang="de-AT" sz="2800" i="0" dirty="0">
                <a:latin typeface="Arial"/>
                <a:ea typeface="ＭＳ Ｐゴシック"/>
              </a:rPr>
              <a:t> Image Analysis (https://www.kmlvision.com/)</a:t>
            </a:r>
          </a:p>
        </p:txBody>
      </p:sp>
      <p:grpSp>
        <p:nvGrpSpPr>
          <p:cNvPr id="8" name="Gruppieren 7">
            <a:extLst>
              <a:ext uri="{FF2B5EF4-FFF2-40B4-BE49-F238E27FC236}">
                <a16:creationId xmlns:a16="http://schemas.microsoft.com/office/drawing/2014/main" id="{755B3CB7-B9F2-6C10-9DE0-32411DD33AB2}"/>
              </a:ext>
            </a:extLst>
          </p:cNvPr>
          <p:cNvGrpSpPr/>
          <p:nvPr/>
        </p:nvGrpSpPr>
        <p:grpSpPr>
          <a:xfrm>
            <a:off x="12074892" y="14870583"/>
            <a:ext cx="17549440" cy="16586420"/>
            <a:chOff x="950881" y="15012273"/>
            <a:chExt cx="17549440" cy="16586420"/>
          </a:xfrm>
        </p:grpSpPr>
        <p:sp>
          <p:nvSpPr>
            <p:cNvPr id="20" name="Text Box 11"/>
            <p:cNvSpPr txBox="1">
              <a:spLocks noChangeArrowheads="1"/>
            </p:cNvSpPr>
            <p:nvPr/>
          </p:nvSpPr>
          <p:spPr bwMode="auto">
            <a:xfrm>
              <a:off x="3210617" y="29997839"/>
              <a:ext cx="13320000" cy="160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6171" tIns="183086" rIns="366171" bIns="183086" anchor="t">
              <a:spAutoFit/>
            </a:bodyPr>
            <a:lstStyle>
              <a:lvl1pPr>
                <a:defRPr sz="2400" i="1">
                  <a:solidFill>
                    <a:schemeClr val="tx1"/>
                  </a:solidFill>
                  <a:latin typeface="Arial" charset="0"/>
                  <a:ea typeface="ＭＳ Ｐゴシック" pitchFamily="-111" charset="-128"/>
                </a:defRPr>
              </a:lvl1pPr>
              <a:lvl2pPr marL="37931725" indent="-37474525">
                <a:defRPr sz="2400" i="1">
                  <a:solidFill>
                    <a:schemeClr val="tx1"/>
                  </a:solidFill>
                  <a:latin typeface="Arial" charset="0"/>
                  <a:ea typeface="ＭＳ Ｐゴシック" pitchFamily="-111" charset="-128"/>
                </a:defRPr>
              </a:lvl2pPr>
              <a:lvl3pPr>
                <a:defRPr sz="2400" i="1">
                  <a:solidFill>
                    <a:schemeClr val="tx1"/>
                  </a:solidFill>
                  <a:latin typeface="Arial" charset="0"/>
                  <a:ea typeface="ＭＳ Ｐゴシック" pitchFamily="-111" charset="-128"/>
                </a:defRPr>
              </a:lvl3pPr>
              <a:lvl4pPr>
                <a:defRPr sz="2400" i="1">
                  <a:solidFill>
                    <a:schemeClr val="tx1"/>
                  </a:solidFill>
                  <a:latin typeface="Arial" charset="0"/>
                  <a:ea typeface="ＭＳ Ｐゴシック" pitchFamily="-111" charset="-128"/>
                </a:defRPr>
              </a:lvl4pPr>
              <a:lvl5pPr>
                <a:defRPr sz="2400" i="1">
                  <a:solidFill>
                    <a:schemeClr val="tx1"/>
                  </a:solidFill>
                  <a:latin typeface="Arial" charset="0"/>
                  <a:ea typeface="ＭＳ Ｐゴシック" pitchFamily="-111" charset="-128"/>
                </a:defRPr>
              </a:lvl5pPr>
              <a:lvl6pPr marL="457200" eaLnBrk="0" fontAlgn="base" hangingPunct="0">
                <a:spcBef>
                  <a:spcPct val="0"/>
                </a:spcBef>
                <a:spcAft>
                  <a:spcPct val="0"/>
                </a:spcAft>
                <a:defRPr sz="2400" i="1">
                  <a:solidFill>
                    <a:schemeClr val="tx1"/>
                  </a:solidFill>
                  <a:latin typeface="Arial" charset="0"/>
                  <a:ea typeface="ＭＳ Ｐゴシック" pitchFamily="-111" charset="-128"/>
                </a:defRPr>
              </a:lvl6pPr>
              <a:lvl7pPr marL="914400" eaLnBrk="0" fontAlgn="base" hangingPunct="0">
                <a:spcBef>
                  <a:spcPct val="0"/>
                </a:spcBef>
                <a:spcAft>
                  <a:spcPct val="0"/>
                </a:spcAft>
                <a:defRPr sz="2400" i="1">
                  <a:solidFill>
                    <a:schemeClr val="tx1"/>
                  </a:solidFill>
                  <a:latin typeface="Arial" charset="0"/>
                  <a:ea typeface="ＭＳ Ｐゴシック" pitchFamily="-111" charset="-128"/>
                </a:defRPr>
              </a:lvl7pPr>
              <a:lvl8pPr marL="1371600" eaLnBrk="0" fontAlgn="base" hangingPunct="0">
                <a:spcBef>
                  <a:spcPct val="0"/>
                </a:spcBef>
                <a:spcAft>
                  <a:spcPct val="0"/>
                </a:spcAft>
                <a:defRPr sz="2400" i="1">
                  <a:solidFill>
                    <a:schemeClr val="tx1"/>
                  </a:solidFill>
                  <a:latin typeface="Arial" charset="0"/>
                  <a:ea typeface="ＭＳ Ｐゴシック" pitchFamily="-111" charset="-128"/>
                </a:defRPr>
              </a:lvl8pPr>
              <a:lvl9pPr marL="1828800" eaLnBrk="0" fontAlgn="base" hangingPunct="0">
                <a:spcBef>
                  <a:spcPct val="0"/>
                </a:spcBef>
                <a:spcAft>
                  <a:spcPct val="0"/>
                </a:spcAft>
                <a:defRPr sz="2400" i="1">
                  <a:solidFill>
                    <a:schemeClr val="tx1"/>
                  </a:solidFill>
                  <a:latin typeface="Arial" charset="0"/>
                  <a:ea typeface="ＭＳ Ｐゴシック" pitchFamily="-111" charset="-128"/>
                </a:defRPr>
              </a:lvl9pPr>
            </a:lstStyle>
            <a:p>
              <a:pPr>
                <a:spcBef>
                  <a:spcPct val="50000"/>
                </a:spcBef>
              </a:pPr>
              <a:r>
                <a:rPr lang="de-AT" sz="4000" i="0" dirty="0">
                  <a:latin typeface="Arial"/>
                  <a:ea typeface="ＭＳ Ｐゴシック"/>
                </a:rPr>
                <a:t>Figure 2: </a:t>
              </a:r>
              <a:r>
                <a:rPr lang="de-AT" sz="4000" i="0" dirty="0">
                  <a:latin typeface="Arial"/>
                  <a:ea typeface="ＭＳ Ｐゴシック"/>
                  <a:cs typeface="Arial"/>
                </a:rPr>
                <a:t>Table </a:t>
              </a:r>
              <a:r>
                <a:rPr lang="de-AT" sz="4000" i="0" dirty="0" err="1">
                  <a:latin typeface="Arial"/>
                  <a:ea typeface="ＭＳ Ｐゴシック"/>
                  <a:cs typeface="Arial"/>
                </a:rPr>
                <a:t>listing</a:t>
              </a:r>
              <a:r>
                <a:rPr lang="de-AT" sz="4000" i="0" dirty="0">
                  <a:latin typeface="Arial"/>
                  <a:ea typeface="ＭＳ Ｐゴシック"/>
                  <a:cs typeface="Arial"/>
                </a:rPr>
                <a:t> all </a:t>
              </a:r>
              <a:r>
                <a:rPr lang="de-AT" sz="4000" i="0" dirty="0" err="1">
                  <a:latin typeface="Arial"/>
                  <a:ea typeface="ＭＳ Ｐゴシック"/>
                  <a:cs typeface="Arial"/>
                </a:rPr>
                <a:t>organizations</a:t>
              </a:r>
              <a:r>
                <a:rPr lang="de-AT" sz="4000" i="0" dirty="0">
                  <a:latin typeface="Arial"/>
                  <a:ea typeface="ＭＳ Ｐゴシック"/>
                  <a:cs typeface="Arial"/>
                </a:rPr>
                <a:t> and </a:t>
              </a:r>
              <a:r>
                <a:rPr lang="de-AT" sz="4000" i="0" dirty="0" err="1">
                  <a:latin typeface="Arial"/>
                  <a:ea typeface="ＭＳ Ｐゴシック"/>
                  <a:cs typeface="Arial"/>
                </a:rPr>
                <a:t>forms</a:t>
              </a:r>
              <a:r>
                <a:rPr lang="de-AT" sz="4000" i="0" dirty="0">
                  <a:latin typeface="Arial"/>
                  <a:ea typeface="ＭＳ Ｐゴシック"/>
                  <a:cs typeface="Arial"/>
                </a:rPr>
                <a:t> </a:t>
              </a:r>
              <a:r>
                <a:rPr lang="de-AT" sz="4000" i="0" dirty="0" err="1">
                  <a:latin typeface="Arial"/>
                  <a:ea typeface="ＭＳ Ｐゴシック"/>
                  <a:cs typeface="Arial"/>
                </a:rPr>
                <a:t>for</a:t>
              </a:r>
              <a:r>
                <a:rPr lang="de-AT" sz="4000" i="0" dirty="0">
                  <a:latin typeface="Arial"/>
                  <a:ea typeface="ＭＳ Ｐゴシック"/>
                  <a:cs typeface="Arial"/>
                </a:rPr>
                <a:t> </a:t>
              </a:r>
              <a:r>
                <a:rPr lang="de-AT" sz="4000" i="0" dirty="0" err="1">
                  <a:latin typeface="Arial"/>
                  <a:ea typeface="ＭＳ Ｐゴシック"/>
                  <a:cs typeface="Arial"/>
                </a:rPr>
                <a:t>creating</a:t>
              </a:r>
              <a:r>
                <a:rPr lang="de-AT" sz="4000" i="0" dirty="0">
                  <a:latin typeface="Arial"/>
                  <a:ea typeface="ＭＳ Ｐゴシック"/>
                  <a:cs typeface="Arial"/>
                </a:rPr>
                <a:t> a </a:t>
              </a:r>
              <a:r>
                <a:rPr lang="de-AT" sz="4000" i="0" dirty="0" err="1">
                  <a:latin typeface="Arial"/>
                  <a:ea typeface="ＭＳ Ｐゴシック"/>
                  <a:cs typeface="Arial"/>
                </a:rPr>
                <a:t>new</a:t>
              </a:r>
              <a:r>
                <a:rPr lang="de-AT" sz="4000" i="0" dirty="0">
                  <a:latin typeface="Arial"/>
                  <a:ea typeface="ＭＳ Ｐゴシック"/>
                  <a:cs typeface="Arial"/>
                </a:rPr>
                <a:t> </a:t>
              </a:r>
              <a:r>
                <a:rPr lang="de-AT" sz="4000" i="0" dirty="0" err="1">
                  <a:latin typeface="Arial"/>
                  <a:ea typeface="ＭＳ Ｐゴシック"/>
                  <a:cs typeface="Arial"/>
                </a:rPr>
                <a:t>subscription</a:t>
              </a:r>
              <a:r>
                <a:rPr lang="de-AT" sz="4000" i="0" dirty="0">
                  <a:latin typeface="Arial"/>
                  <a:ea typeface="ＭＳ Ｐゴシック"/>
                  <a:cs typeface="Arial"/>
                </a:rPr>
                <a:t> </a:t>
              </a:r>
              <a:r>
                <a:rPr lang="de-AT" sz="4000" i="0" dirty="0" err="1">
                  <a:latin typeface="Arial"/>
                  <a:ea typeface="ＭＳ Ｐゴシック"/>
                  <a:cs typeface="Arial"/>
                </a:rPr>
                <a:t>for</a:t>
              </a:r>
              <a:r>
                <a:rPr lang="de-AT" sz="4000" i="0" dirty="0">
                  <a:latin typeface="Arial"/>
                  <a:ea typeface="ＭＳ Ｐゴシック"/>
                  <a:cs typeface="Arial"/>
                </a:rPr>
                <a:t> an </a:t>
              </a:r>
              <a:r>
                <a:rPr lang="de-AT" sz="4000" i="0" dirty="0" err="1">
                  <a:latin typeface="Arial"/>
                  <a:ea typeface="ＭＳ Ｐゴシック"/>
                  <a:cs typeface="Arial"/>
                </a:rPr>
                <a:t>organization</a:t>
              </a:r>
              <a:endParaRPr lang="de-AT" sz="4000" i="0" dirty="0">
                <a:latin typeface="Arial"/>
                <a:ea typeface="ＭＳ Ｐゴシック"/>
              </a:endParaRPr>
            </a:p>
          </p:txBody>
        </p:sp>
        <p:sp>
          <p:nvSpPr>
            <p:cNvPr id="4" name="Text Box 11">
              <a:extLst>
                <a:ext uri="{FF2B5EF4-FFF2-40B4-BE49-F238E27FC236}">
                  <a16:creationId xmlns:a16="http://schemas.microsoft.com/office/drawing/2014/main" id="{2B2E17E6-445E-5C01-BEAA-D20F536B31AF}"/>
                </a:ext>
              </a:extLst>
            </p:cNvPr>
            <p:cNvSpPr txBox="1">
              <a:spLocks noChangeArrowheads="1"/>
            </p:cNvSpPr>
            <p:nvPr/>
          </p:nvSpPr>
          <p:spPr bwMode="auto">
            <a:xfrm>
              <a:off x="3175000" y="21115735"/>
              <a:ext cx="13320000" cy="160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6171" tIns="183086" rIns="366171" bIns="183086" anchor="t">
              <a:spAutoFit/>
            </a:bodyPr>
            <a:lstStyle>
              <a:lvl1pPr>
                <a:defRPr sz="2400" i="1">
                  <a:solidFill>
                    <a:schemeClr val="tx1"/>
                  </a:solidFill>
                  <a:latin typeface="Arial" charset="0"/>
                  <a:ea typeface="ＭＳ Ｐゴシック" pitchFamily="-111" charset="-128"/>
                </a:defRPr>
              </a:lvl1pPr>
              <a:lvl2pPr marL="37931725" indent="-37474525">
                <a:defRPr sz="2400" i="1">
                  <a:solidFill>
                    <a:schemeClr val="tx1"/>
                  </a:solidFill>
                  <a:latin typeface="Arial" charset="0"/>
                  <a:ea typeface="ＭＳ Ｐゴシック" pitchFamily="-111" charset="-128"/>
                </a:defRPr>
              </a:lvl2pPr>
              <a:lvl3pPr>
                <a:defRPr sz="2400" i="1">
                  <a:solidFill>
                    <a:schemeClr val="tx1"/>
                  </a:solidFill>
                  <a:latin typeface="Arial" charset="0"/>
                  <a:ea typeface="ＭＳ Ｐゴシック" pitchFamily="-111" charset="-128"/>
                </a:defRPr>
              </a:lvl3pPr>
              <a:lvl4pPr>
                <a:defRPr sz="2400" i="1">
                  <a:solidFill>
                    <a:schemeClr val="tx1"/>
                  </a:solidFill>
                  <a:latin typeface="Arial" charset="0"/>
                  <a:ea typeface="ＭＳ Ｐゴシック" pitchFamily="-111" charset="-128"/>
                </a:defRPr>
              </a:lvl4pPr>
              <a:lvl5pPr>
                <a:defRPr sz="2400" i="1">
                  <a:solidFill>
                    <a:schemeClr val="tx1"/>
                  </a:solidFill>
                  <a:latin typeface="Arial" charset="0"/>
                  <a:ea typeface="ＭＳ Ｐゴシック" pitchFamily="-111" charset="-128"/>
                </a:defRPr>
              </a:lvl5pPr>
              <a:lvl6pPr marL="457200" eaLnBrk="0" fontAlgn="base" hangingPunct="0">
                <a:spcBef>
                  <a:spcPct val="0"/>
                </a:spcBef>
                <a:spcAft>
                  <a:spcPct val="0"/>
                </a:spcAft>
                <a:defRPr sz="2400" i="1">
                  <a:solidFill>
                    <a:schemeClr val="tx1"/>
                  </a:solidFill>
                  <a:latin typeface="Arial" charset="0"/>
                  <a:ea typeface="ＭＳ Ｐゴシック" pitchFamily="-111" charset="-128"/>
                </a:defRPr>
              </a:lvl6pPr>
              <a:lvl7pPr marL="914400" eaLnBrk="0" fontAlgn="base" hangingPunct="0">
                <a:spcBef>
                  <a:spcPct val="0"/>
                </a:spcBef>
                <a:spcAft>
                  <a:spcPct val="0"/>
                </a:spcAft>
                <a:defRPr sz="2400" i="1">
                  <a:solidFill>
                    <a:schemeClr val="tx1"/>
                  </a:solidFill>
                  <a:latin typeface="Arial" charset="0"/>
                  <a:ea typeface="ＭＳ Ｐゴシック" pitchFamily="-111" charset="-128"/>
                </a:defRPr>
              </a:lvl7pPr>
              <a:lvl8pPr marL="1371600" eaLnBrk="0" fontAlgn="base" hangingPunct="0">
                <a:spcBef>
                  <a:spcPct val="0"/>
                </a:spcBef>
                <a:spcAft>
                  <a:spcPct val="0"/>
                </a:spcAft>
                <a:defRPr sz="2400" i="1">
                  <a:solidFill>
                    <a:schemeClr val="tx1"/>
                  </a:solidFill>
                  <a:latin typeface="Arial" charset="0"/>
                  <a:ea typeface="ＭＳ Ｐゴシック" pitchFamily="-111" charset="-128"/>
                </a:defRPr>
              </a:lvl8pPr>
              <a:lvl9pPr marL="1828800" eaLnBrk="0" fontAlgn="base" hangingPunct="0">
                <a:spcBef>
                  <a:spcPct val="0"/>
                </a:spcBef>
                <a:spcAft>
                  <a:spcPct val="0"/>
                </a:spcAft>
                <a:defRPr sz="2400" i="1">
                  <a:solidFill>
                    <a:schemeClr val="tx1"/>
                  </a:solidFill>
                  <a:latin typeface="Arial" charset="0"/>
                  <a:ea typeface="ＭＳ Ｐゴシック" pitchFamily="-111" charset="-128"/>
                </a:defRPr>
              </a:lvl9pPr>
            </a:lstStyle>
            <a:p>
              <a:pPr>
                <a:spcBef>
                  <a:spcPct val="50000"/>
                </a:spcBef>
              </a:pPr>
              <a:r>
                <a:rPr lang="de-AT" sz="4000" i="0" dirty="0">
                  <a:latin typeface="Arial"/>
                  <a:ea typeface="ＭＳ Ｐゴシック"/>
                </a:rPr>
                <a:t>Figure 1: </a:t>
              </a:r>
              <a:r>
                <a:rPr lang="de-AT" sz="4000" i="0" dirty="0">
                  <a:latin typeface="Arial"/>
                  <a:ea typeface="ＭＳ Ｐゴシック"/>
                  <a:cs typeface="Arial"/>
                </a:rPr>
                <a:t>The </a:t>
              </a:r>
              <a:r>
                <a:rPr lang="de-AT" sz="4000" i="0" dirty="0" err="1">
                  <a:latin typeface="Arial"/>
                  <a:ea typeface="ＭＳ Ｐゴシック"/>
                  <a:cs typeface="Arial"/>
                </a:rPr>
                <a:t>requirements</a:t>
              </a:r>
              <a:r>
                <a:rPr lang="de-AT" sz="4000" i="0" dirty="0">
                  <a:latin typeface="Arial"/>
                  <a:ea typeface="ＭＳ Ｐゴシック"/>
                  <a:cs typeface="Arial"/>
                </a:rPr>
                <a:t> </a:t>
              </a:r>
              <a:r>
                <a:rPr lang="de-AT" sz="4000" i="0" dirty="0" err="1">
                  <a:latin typeface="Arial"/>
                  <a:ea typeface="ＭＳ Ｐゴシック"/>
                  <a:cs typeface="Arial"/>
                </a:rPr>
                <a:t>for</a:t>
              </a:r>
              <a:r>
                <a:rPr lang="de-AT" sz="4000" i="0" dirty="0">
                  <a:latin typeface="Arial"/>
                  <a:ea typeface="ＭＳ Ｐゴシック"/>
                  <a:cs typeface="Arial"/>
                </a:rPr>
                <a:t> </a:t>
              </a:r>
              <a:r>
                <a:rPr lang="de-AT" sz="4000" i="0" dirty="0" err="1">
                  <a:latin typeface="Arial"/>
                  <a:ea typeface="ＭＳ Ｐゴシック"/>
                  <a:cs typeface="Arial"/>
                </a:rPr>
                <a:t>the</a:t>
              </a:r>
              <a:r>
                <a:rPr lang="de-AT" sz="4000" i="0" dirty="0">
                  <a:latin typeface="Arial"/>
                  <a:ea typeface="ＭＳ Ｐゴシック"/>
                  <a:cs typeface="Arial"/>
                </a:rPr>
                <a:t> </a:t>
              </a:r>
              <a:r>
                <a:rPr lang="de-AT" sz="4000" i="0" dirty="0" err="1">
                  <a:latin typeface="Arial"/>
                  <a:ea typeface="ＭＳ Ｐゴシック"/>
                  <a:cs typeface="Arial"/>
                </a:rPr>
                <a:t>subscription</a:t>
              </a:r>
              <a:r>
                <a:rPr lang="de-AT" sz="4000" i="0" dirty="0">
                  <a:latin typeface="Arial"/>
                  <a:ea typeface="ＭＳ Ｐゴシック"/>
                  <a:cs typeface="Arial"/>
                </a:rPr>
                <a:t> </a:t>
              </a:r>
              <a:r>
                <a:rPr lang="de-AT" sz="4000" i="0" dirty="0" err="1">
                  <a:latin typeface="Arial"/>
                  <a:ea typeface="ＭＳ Ｐゴシック"/>
                  <a:cs typeface="Arial"/>
                </a:rPr>
                <a:t>management</a:t>
              </a:r>
              <a:r>
                <a:rPr lang="de-AT" sz="4000" i="0" dirty="0">
                  <a:latin typeface="Arial"/>
                  <a:ea typeface="ＭＳ Ｐゴシック"/>
                  <a:cs typeface="Arial"/>
                </a:rPr>
                <a:t> interface </a:t>
              </a:r>
              <a:r>
                <a:rPr lang="de-AT" sz="4000" i="0" dirty="0" err="1">
                  <a:latin typeface="Arial"/>
                  <a:ea typeface="ＭＳ Ｐゴシック"/>
                  <a:cs typeface="Arial"/>
                </a:rPr>
                <a:t>organized</a:t>
              </a:r>
              <a:r>
                <a:rPr lang="de-AT" sz="4000" i="0" dirty="0">
                  <a:latin typeface="Arial"/>
                  <a:ea typeface="ＭＳ Ｐゴシック"/>
                  <a:cs typeface="Arial"/>
                </a:rPr>
                <a:t> in a user-story </a:t>
              </a:r>
              <a:r>
                <a:rPr lang="de-AT" sz="4000" i="0" dirty="0" err="1">
                  <a:latin typeface="Arial"/>
                  <a:ea typeface="ＭＳ Ｐゴシック"/>
                  <a:cs typeface="Arial"/>
                </a:rPr>
                <a:t>map</a:t>
              </a:r>
              <a:r>
                <a:rPr lang="de-AT" sz="4000" i="0" dirty="0">
                  <a:latin typeface="Arial"/>
                  <a:ea typeface="ＭＳ Ｐゴシック"/>
                  <a:cs typeface="Arial"/>
                </a:rPr>
                <a:t> </a:t>
              </a:r>
              <a:endParaRPr lang="de-AT" sz="4000" i="0" dirty="0">
                <a:latin typeface="Arial"/>
                <a:ea typeface="ＭＳ Ｐゴシック"/>
              </a:endParaRPr>
            </a:p>
          </p:txBody>
        </p:sp>
        <p:pic>
          <p:nvPicPr>
            <p:cNvPr id="3" name="Grafik 2" descr="Ein Bild, das Text, Screenshot, Schrift, Design enthält.&#10;&#10;Automatisch generierte Beschreibung">
              <a:extLst>
                <a:ext uri="{FF2B5EF4-FFF2-40B4-BE49-F238E27FC236}">
                  <a16:creationId xmlns:a16="http://schemas.microsoft.com/office/drawing/2014/main" id="{599FAA7F-6B09-514E-B0E6-4F7CED4A9DF7}"/>
                </a:ext>
              </a:extLst>
            </p:cNvPr>
            <p:cNvPicPr>
              <a:picLocks noChangeAspect="1"/>
            </p:cNvPicPr>
            <p:nvPr/>
          </p:nvPicPr>
          <p:blipFill rotWithShape="1">
            <a:blip r:embed="rId3"/>
            <a:srcRect b="23481"/>
            <a:stretch/>
          </p:blipFill>
          <p:spPr>
            <a:xfrm>
              <a:off x="1025305" y="15012273"/>
              <a:ext cx="17475016" cy="5777845"/>
            </a:xfrm>
            <a:prstGeom prst="rect">
              <a:avLst/>
            </a:prstGeom>
          </p:spPr>
        </p:pic>
        <p:pic>
          <p:nvPicPr>
            <p:cNvPr id="6" name="Grafik 5" descr="Ein Bild, das Text, Screenshot, Zahl enthält.&#10;&#10;Automatisch generierte Beschreibung">
              <a:extLst>
                <a:ext uri="{FF2B5EF4-FFF2-40B4-BE49-F238E27FC236}">
                  <a16:creationId xmlns:a16="http://schemas.microsoft.com/office/drawing/2014/main" id="{CC5F8811-DCEC-93AE-8307-CA41514F04E0}"/>
                </a:ext>
              </a:extLst>
            </p:cNvPr>
            <p:cNvPicPr>
              <a:picLocks noChangeAspect="1"/>
            </p:cNvPicPr>
            <p:nvPr/>
          </p:nvPicPr>
          <p:blipFill>
            <a:blip r:embed="rId4"/>
            <a:stretch>
              <a:fillRect/>
            </a:stretch>
          </p:blipFill>
          <p:spPr>
            <a:xfrm>
              <a:off x="950881" y="24030377"/>
              <a:ext cx="17549440" cy="5507894"/>
            </a:xfrm>
            <a:prstGeom prst="rect">
              <a:avLst/>
            </a:prstGeom>
          </p:spPr>
        </p:pic>
      </p:grpSp>
      <p:sp>
        <p:nvSpPr>
          <p:cNvPr id="7" name="Textfeld 6">
            <a:extLst>
              <a:ext uri="{FF2B5EF4-FFF2-40B4-BE49-F238E27FC236}">
                <a16:creationId xmlns:a16="http://schemas.microsoft.com/office/drawing/2014/main" id="{A44019EC-0FEB-BEFF-CB2D-08FAE68F2A96}"/>
              </a:ext>
            </a:extLst>
          </p:cNvPr>
          <p:cNvSpPr txBox="1"/>
          <p:nvPr/>
        </p:nvSpPr>
        <p:spPr>
          <a:xfrm>
            <a:off x="13096956" y="32960496"/>
            <a:ext cx="15579736" cy="409342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AT" sz="4000" b="1" i="0" u="none" strike="noStrike" kern="1200" cap="none" spc="0" normalizeH="0" baseline="0" noProof="0" dirty="0">
                <a:ln>
                  <a:noFill/>
                </a:ln>
                <a:solidFill>
                  <a:srgbClr val="000000"/>
                </a:solidFill>
                <a:effectLst/>
                <a:uLnTx/>
                <a:uFillTx/>
                <a:latin typeface="Arial"/>
                <a:ea typeface="ＭＳ Ｐゴシック"/>
                <a:cs typeface="Arial"/>
              </a:rPr>
              <a:t>OUTLOOK</a:t>
            </a:r>
            <a:endParaRPr kumimoji="0" lang="it-IT" sz="9600" b="1" i="1" u="none" strike="noStrike" kern="1200" cap="none" spc="0" normalizeH="0" baseline="0" noProof="0" dirty="0">
              <a:ln>
                <a:noFill/>
              </a:ln>
              <a:solidFill>
                <a:srgbClr val="000000"/>
              </a:solidFill>
              <a:effectLst/>
              <a:uLnTx/>
              <a:uFillTx/>
              <a:latin typeface="Arial"/>
              <a:ea typeface="ＭＳ Ｐゴシック"/>
            </a:endParaRPr>
          </a:p>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4000" b="0" i="0" u="none" strike="noStrike" kern="1200" cap="none" spc="0" normalizeH="0" baseline="0" noProof="0" dirty="0">
                <a:ln>
                  <a:noFill/>
                </a:ln>
                <a:solidFill>
                  <a:srgbClr val="000000"/>
                </a:solidFill>
                <a:effectLst/>
                <a:uLnTx/>
                <a:uFillTx/>
                <a:latin typeface="Arial"/>
                <a:ea typeface="ＭＳ Ｐゴシック"/>
                <a:cs typeface="Arial"/>
              </a:rPr>
              <a:t>The goal of the project was to implement a minimum viable product (MVP) allowing to review subscriptions, create subscription plans and subscribe organizations to plans. Upcoming releases should enhance this feature set to allow editing existing subscription plans and manage existing subscriptions (extend, cancel, bulk-cancel). </a:t>
            </a:r>
            <a:endParaRPr kumimoji="0" lang="de-AT" sz="9600" b="0" i="1" u="none" strike="noStrike" kern="1200" cap="none" spc="0" normalizeH="0" baseline="0" noProof="0" dirty="0">
              <a:ln>
                <a:noFill/>
              </a:ln>
              <a:solidFill>
                <a:srgbClr val="000000"/>
              </a:solidFill>
              <a:effectLst/>
              <a:uLnTx/>
              <a:uFillTx/>
              <a:latin typeface="Arial" charset="0"/>
              <a:ea typeface="ＭＳ Ｐゴシック" pitchFamily="-111" charset="-128"/>
            </a:endParaRPr>
          </a:p>
        </p:txBody>
      </p:sp>
    </p:spTree>
  </p:cSld>
  <p:clrMapOvr>
    <a:masterClrMapping/>
  </p:clrMapOvr>
</p:sld>
</file>

<file path=ppt/theme/theme1.xml><?xml version="1.0" encoding="utf-8"?>
<a:theme xmlns:a="http://schemas.openxmlformats.org/drawingml/2006/main" name="eHealthPoster_NeurohrPhilipp">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1" u="none" strike="noStrike" cap="none" normalizeH="0" baseline="0">
            <a:ln>
              <a:noFill/>
            </a:ln>
            <a:solidFill>
              <a:schemeClr val="tx1"/>
            </a:solidFill>
            <a:effectLst/>
            <a:latin typeface="Arial" pitchFamily="-111" charset="0"/>
            <a:ea typeface="ＭＳ Ｐゴシック" pitchFamily="-111" charset="-128"/>
            <a:cs typeface="ＭＳ Ｐゴシック" pitchFamily="-11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1" u="none" strike="noStrike" cap="none" normalizeH="0" baseline="0">
            <a:ln>
              <a:noFill/>
            </a:ln>
            <a:solidFill>
              <a:schemeClr val="tx1"/>
            </a:solidFill>
            <a:effectLst/>
            <a:latin typeface="Arial" pitchFamily="-111" charset="0"/>
            <a:ea typeface="ＭＳ Ｐゴシック" pitchFamily="-111" charset="-128"/>
            <a:cs typeface="ＭＳ Ｐゴシック" pitchFamily="-11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eHealth_Master_Poster_AI</Template>
  <TotalTime>0</TotalTime>
  <Words>453</Words>
  <Application>Microsoft Office PowerPoint</Application>
  <PresentationFormat>Benutzerdefiniert</PresentationFormat>
  <Paragraphs>31</Paragraphs>
  <Slides>1</Slides>
  <Notes>1</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vt:i4>
      </vt:variant>
    </vt:vector>
  </HeadingPairs>
  <TitlesOfParts>
    <vt:vector size="4" baseType="lpstr">
      <vt:lpstr>Arial</vt:lpstr>
      <vt:lpstr>Calibri</vt:lpstr>
      <vt:lpstr>eHealthPoster_NeurohrPhilipp</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Postervorlage eHealth</dc:subject>
  <dc:creator>Anna Kramer</dc:creator>
  <cp:lastModifiedBy>Melina Kampitsch</cp:lastModifiedBy>
  <cp:revision>70</cp:revision>
  <dcterms:created xsi:type="dcterms:W3CDTF">2024-02-14T13:46:43Z</dcterms:created>
  <dcterms:modified xsi:type="dcterms:W3CDTF">2024-02-28T10:57:37Z</dcterms:modified>
</cp:coreProperties>
</file>