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2" r:id="rId4"/>
    <p:sldId id="262" r:id="rId5"/>
    <p:sldId id="271" r:id="rId6"/>
    <p:sldId id="264" r:id="rId7"/>
    <p:sldId id="265" r:id="rId8"/>
    <p:sldId id="257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orient="horz" pos="1003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686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orient="horz" pos="2879">
          <p15:clr>
            <a:srgbClr val="A4A3A4"/>
          </p15:clr>
        </p15:guide>
        <p15:guide id="9" orient="horz" pos="752">
          <p15:clr>
            <a:srgbClr val="A4A3A4"/>
          </p15:clr>
        </p15:guide>
        <p15:guide id="10" orient="horz" pos="515">
          <p15:clr>
            <a:srgbClr val="A4A3A4"/>
          </p15:clr>
        </p15:guide>
        <p15:guide id="11" orient="horz" pos="31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A6B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0716B-3BD4-4BBD-B1B6-F69184591F05}" v="146" dt="2024-02-26T13:56:39.465"/>
    <p1510:client id="{091CD036-5ECF-4DDD-BA93-CF7EC7B78CF7}" v="21" dt="2024-02-26T13:57:58.392"/>
    <p1510:client id="{23277A20-59D7-4893-88AC-619AE99258BA}" v="207" dt="2024-02-27T10:58:08.701"/>
    <p1510:client id="{F04140AC-ED7A-4C69-9156-14AF62067EDA}" v="480" dt="2024-02-26T13:49:4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838"/>
        <p:guide orient="horz" pos="1003"/>
        <p:guide pos="226"/>
        <p:guide pos="5534"/>
        <p:guide pos="2880"/>
        <p:guide orient="horz" pos="686"/>
        <p:guide orient="horz" pos="4178"/>
        <p:guide orient="horz" pos="2879"/>
        <p:guide orient="horz" pos="752"/>
        <p:guide orient="horz" pos="515"/>
        <p:guide orient="horz" pos="313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020716B-3BD4-4BBD-B1B6-F69184591F05}"/>
    <pc:docChg chg="modSld">
      <pc:chgData name="" userId="" providerId="" clId="Web-{0020716B-3BD4-4BBD-B1B6-F69184591F05}" dt="2024-02-26T13:50:25.741" v="5" actId="20577"/>
      <pc:docMkLst>
        <pc:docMk/>
      </pc:docMkLst>
      <pc:sldChg chg="modSp">
        <pc:chgData name="" userId="" providerId="" clId="Web-{0020716B-3BD4-4BBD-B1B6-F69184591F05}" dt="2024-02-26T13:50:25.741" v="5" actId="20577"/>
        <pc:sldMkLst>
          <pc:docMk/>
          <pc:sldMk cId="3537182496" sldId="256"/>
        </pc:sldMkLst>
        <pc:spChg chg="mod">
          <ac:chgData name="" userId="" providerId="" clId="Web-{0020716B-3BD4-4BBD-B1B6-F69184591F05}" dt="2024-02-26T13:50:25.741" v="5" actId="20577"/>
          <ac:spMkLst>
            <pc:docMk/>
            <pc:sldMk cId="3537182496" sldId="256"/>
            <ac:spMk id="5" creationId="{8CFE5109-001D-8E9D-AFD7-301D5EB25B8A}"/>
          </ac:spMkLst>
        </pc:spChg>
      </pc:sldChg>
    </pc:docChg>
  </pc:docChgLst>
  <pc:docChgLst>
    <pc:chgData name="Kampitsch Melina" userId="S::melina.kampitsch@edu.fh-joanneum.at::9133a872-5ecf-4133-bacf-b7185250100f" providerId="AD" clId="Web-{0020716B-3BD4-4BBD-B1B6-F69184591F05}"/>
    <pc:docChg chg="addSld modSld sldOrd">
      <pc:chgData name="Kampitsch Melina" userId="S::melina.kampitsch@edu.fh-joanneum.at::9133a872-5ecf-4133-bacf-b7185250100f" providerId="AD" clId="Web-{0020716B-3BD4-4BBD-B1B6-F69184591F05}" dt="2024-02-26T13:56:39.465" v="130" actId="20577"/>
      <pc:docMkLst>
        <pc:docMk/>
      </pc:docMkLst>
      <pc:sldChg chg="modSp mod modClrScheme chgLayout">
        <pc:chgData name="Kampitsch Melina" userId="S::melina.kampitsch@edu.fh-joanneum.at::9133a872-5ecf-4133-bacf-b7185250100f" providerId="AD" clId="Web-{0020716B-3BD4-4BBD-B1B6-F69184591F05}" dt="2024-02-26T13:51:13.556" v="6"/>
        <pc:sldMkLst>
          <pc:docMk/>
          <pc:sldMk cId="3537182496" sldId="256"/>
        </pc:sldMkLst>
        <pc:spChg chg="mod ord">
          <ac:chgData name="Kampitsch Melina" userId="S::melina.kampitsch@edu.fh-joanneum.at::9133a872-5ecf-4133-bacf-b7185250100f" providerId="AD" clId="Web-{0020716B-3BD4-4BBD-B1B6-F69184591F05}" dt="2024-02-26T13:51:13.556" v="6"/>
          <ac:spMkLst>
            <pc:docMk/>
            <pc:sldMk cId="3537182496" sldId="256"/>
            <ac:spMk id="3" creationId="{00000000-0000-0000-0000-000000000000}"/>
          </ac:spMkLst>
        </pc:spChg>
        <pc:spChg chg="mod ord">
          <ac:chgData name="Kampitsch Melina" userId="S::melina.kampitsch@edu.fh-joanneum.at::9133a872-5ecf-4133-bacf-b7185250100f" providerId="AD" clId="Web-{0020716B-3BD4-4BBD-B1B6-F69184591F05}" dt="2024-02-26T13:51:13.556" v="6"/>
          <ac:spMkLst>
            <pc:docMk/>
            <pc:sldMk cId="3537182496" sldId="256"/>
            <ac:spMk id="5" creationId="{8CFE5109-001D-8E9D-AFD7-301D5EB25B8A}"/>
          </ac:spMkLst>
        </pc:spChg>
      </pc:sldChg>
      <pc:sldChg chg="modSp">
        <pc:chgData name="Kampitsch Melina" userId="S::melina.kampitsch@edu.fh-joanneum.at::9133a872-5ecf-4133-bacf-b7185250100f" providerId="AD" clId="Web-{0020716B-3BD4-4BBD-B1B6-F69184591F05}" dt="2024-02-26T13:56:39.465" v="130" actId="20577"/>
        <pc:sldMkLst>
          <pc:docMk/>
          <pc:sldMk cId="4155714783" sldId="257"/>
        </pc:sldMkLst>
        <pc:spChg chg="mod">
          <ac:chgData name="Kampitsch Melina" userId="S::melina.kampitsch@edu.fh-joanneum.at::9133a872-5ecf-4133-bacf-b7185250100f" providerId="AD" clId="Web-{0020716B-3BD4-4BBD-B1B6-F69184591F05}" dt="2024-02-26T13:56:39.465" v="130" actId="20577"/>
          <ac:spMkLst>
            <pc:docMk/>
            <pc:sldMk cId="4155714783" sldId="257"/>
            <ac:spMk id="4" creationId="{621D99A9-2B79-CD1D-7137-413BE02F2C1E}"/>
          </ac:spMkLst>
        </pc:spChg>
      </pc:sldChg>
      <pc:sldChg chg="modSp">
        <pc:chgData name="Kampitsch Melina" userId="S::melina.kampitsch@edu.fh-joanneum.at::9133a872-5ecf-4133-bacf-b7185250100f" providerId="AD" clId="Web-{0020716B-3BD4-4BBD-B1B6-F69184591F05}" dt="2024-02-26T13:56:21.464" v="127" actId="1076"/>
        <pc:sldMkLst>
          <pc:docMk/>
          <pc:sldMk cId="2013096132" sldId="264"/>
        </pc:sldMkLst>
        <pc:spChg chg="mod">
          <ac:chgData name="Kampitsch Melina" userId="S::melina.kampitsch@edu.fh-joanneum.at::9133a872-5ecf-4133-bacf-b7185250100f" providerId="AD" clId="Web-{0020716B-3BD4-4BBD-B1B6-F69184591F05}" dt="2024-02-26T13:52:27.013" v="41" actId="1076"/>
          <ac:spMkLst>
            <pc:docMk/>
            <pc:sldMk cId="2013096132" sldId="264"/>
            <ac:spMk id="2" creationId="{6F8ACF7B-CA33-9356-D7D0-C546C29C32E9}"/>
          </ac:spMkLst>
        </pc:spChg>
        <pc:spChg chg="mod">
          <ac:chgData name="Kampitsch Melina" userId="S::melina.kampitsch@edu.fh-joanneum.at::9133a872-5ecf-4133-bacf-b7185250100f" providerId="AD" clId="Web-{0020716B-3BD4-4BBD-B1B6-F69184591F05}" dt="2024-02-26T13:56:21.464" v="127" actId="1076"/>
          <ac:spMkLst>
            <pc:docMk/>
            <pc:sldMk cId="2013096132" sldId="264"/>
            <ac:spMk id="10" creationId="{07EB79FF-8F73-6983-BED6-A0AFF4CB8856}"/>
          </ac:spMkLst>
        </pc:spChg>
      </pc:sldChg>
      <pc:sldChg chg="delSp modSp">
        <pc:chgData name="Kampitsch Melina" userId="S::melina.kampitsch@edu.fh-joanneum.at::9133a872-5ecf-4133-bacf-b7185250100f" providerId="AD" clId="Web-{0020716B-3BD4-4BBD-B1B6-F69184591F05}" dt="2024-02-26T13:56:29.761" v="128" actId="20577"/>
        <pc:sldMkLst>
          <pc:docMk/>
          <pc:sldMk cId="2453245183" sldId="265"/>
        </pc:sldMkLst>
        <pc:spChg chg="mod">
          <ac:chgData name="Kampitsch Melina" userId="S::melina.kampitsch@edu.fh-joanneum.at::9133a872-5ecf-4133-bacf-b7185250100f" providerId="AD" clId="Web-{0020716B-3BD4-4BBD-B1B6-F69184591F05}" dt="2024-02-26T13:56:29.761" v="128" actId="20577"/>
          <ac:spMkLst>
            <pc:docMk/>
            <pc:sldMk cId="2453245183" sldId="265"/>
            <ac:spMk id="5" creationId="{41980BD1-482D-FBA8-0834-B577FB5A6D19}"/>
          </ac:spMkLst>
        </pc:spChg>
        <pc:picChg chg="del">
          <ac:chgData name="Kampitsch Melina" userId="S::melina.kampitsch@edu.fh-joanneum.at::9133a872-5ecf-4133-bacf-b7185250100f" providerId="AD" clId="Web-{0020716B-3BD4-4BBD-B1B6-F69184591F05}" dt="2024-02-26T13:52:09.590" v="30"/>
          <ac:picMkLst>
            <pc:docMk/>
            <pc:sldMk cId="2453245183" sldId="265"/>
            <ac:picMk id="2050" creationId="{F332419D-16BA-DD95-FC7F-BF4350E22964}"/>
          </ac:picMkLst>
        </pc:picChg>
      </pc:sldChg>
      <pc:sldChg chg="modSp">
        <pc:chgData name="Kampitsch Melina" userId="S::melina.kampitsch@edu.fh-joanneum.at::9133a872-5ecf-4133-bacf-b7185250100f" providerId="AD" clId="Web-{0020716B-3BD4-4BBD-B1B6-F69184591F05}" dt="2024-02-26T13:53:16.594" v="106" actId="20577"/>
        <pc:sldMkLst>
          <pc:docMk/>
          <pc:sldMk cId="2642141527" sldId="266"/>
        </pc:sldMkLst>
        <pc:spChg chg="mod">
          <ac:chgData name="Kampitsch Melina" userId="S::melina.kampitsch@edu.fh-joanneum.at::9133a872-5ecf-4133-bacf-b7185250100f" providerId="AD" clId="Web-{0020716B-3BD4-4BBD-B1B6-F69184591F05}" dt="2024-02-26T13:53:12.813" v="105" actId="20577"/>
          <ac:spMkLst>
            <pc:docMk/>
            <pc:sldMk cId="2642141527" sldId="266"/>
            <ac:spMk id="8" creationId="{6AF03DAC-7BE7-C305-9ECC-4968FD72A912}"/>
          </ac:spMkLst>
        </pc:spChg>
        <pc:spChg chg="mod">
          <ac:chgData name="Kampitsch Melina" userId="S::melina.kampitsch@edu.fh-joanneum.at::9133a872-5ecf-4133-bacf-b7185250100f" providerId="AD" clId="Web-{0020716B-3BD4-4BBD-B1B6-F69184591F05}" dt="2024-02-26T13:53:16.594" v="106" actId="20577"/>
          <ac:spMkLst>
            <pc:docMk/>
            <pc:sldMk cId="2642141527" sldId="266"/>
            <ac:spMk id="9" creationId="{CDFA455C-E086-B21A-D5A4-D23B9A016490}"/>
          </ac:spMkLst>
        </pc:spChg>
      </pc:sldChg>
      <pc:sldChg chg="addSp modSp new ord">
        <pc:chgData name="Kampitsch Melina" userId="S::melina.kampitsch@edu.fh-joanneum.at::9133a872-5ecf-4133-bacf-b7185250100f" providerId="AD" clId="Web-{0020716B-3BD4-4BBD-B1B6-F69184591F05}" dt="2024-02-26T13:55:22.538" v="126" actId="1076"/>
        <pc:sldMkLst>
          <pc:docMk/>
          <pc:sldMk cId="696226959" sldId="270"/>
        </pc:sldMkLst>
        <pc:spChg chg="mod">
          <ac:chgData name="Kampitsch Melina" userId="S::melina.kampitsch@edu.fh-joanneum.at::9133a872-5ecf-4133-bacf-b7185250100f" providerId="AD" clId="Web-{0020716B-3BD4-4BBD-B1B6-F69184591F05}" dt="2024-02-26T13:51:27.213" v="10" actId="1076"/>
          <ac:spMkLst>
            <pc:docMk/>
            <pc:sldMk cId="696226959" sldId="270"/>
            <ac:spMk id="2" creationId="{CA6441A6-0F3F-3DFF-B672-224168DE261F}"/>
          </ac:spMkLst>
        </pc:spChg>
        <pc:spChg chg="mod">
          <ac:chgData name="Kampitsch Melina" userId="S::melina.kampitsch@edu.fh-joanneum.at::9133a872-5ecf-4133-bacf-b7185250100f" providerId="AD" clId="Web-{0020716B-3BD4-4BBD-B1B6-F69184591F05}" dt="2024-02-26T13:53:34.861" v="118" actId="20577"/>
          <ac:spMkLst>
            <pc:docMk/>
            <pc:sldMk cId="696226959" sldId="270"/>
            <ac:spMk id="3" creationId="{DFFEBD80-268B-5564-88EA-982C887877C9}"/>
          </ac:spMkLst>
        </pc:spChg>
        <pc:picChg chg="add mod">
          <ac:chgData name="Kampitsch Melina" userId="S::melina.kampitsch@edu.fh-joanneum.at::9133a872-5ecf-4133-bacf-b7185250100f" providerId="AD" clId="Web-{0020716B-3BD4-4BBD-B1B6-F69184591F05}" dt="2024-02-26T13:55:22.538" v="126" actId="1076"/>
          <ac:picMkLst>
            <pc:docMk/>
            <pc:sldMk cId="696226959" sldId="270"/>
            <ac:picMk id="7" creationId="{0C3EECE6-DD4E-2EAB-21F1-720B9D5201A1}"/>
          </ac:picMkLst>
        </pc:picChg>
      </pc:sldChg>
    </pc:docChg>
  </pc:docChgLst>
  <pc:docChgLst>
    <pc:chgData name="Kampitsch Melina" userId="S::melina.kampitsch@edu.fh-joanneum.at::9133a872-5ecf-4133-bacf-b7185250100f" providerId="AD" clId="Web-{F04140AC-ED7A-4C69-9156-14AF62067EDA}"/>
    <pc:docChg chg="addSld modSld">
      <pc:chgData name="Kampitsch Melina" userId="S::melina.kampitsch@edu.fh-joanneum.at::9133a872-5ecf-4133-bacf-b7185250100f" providerId="AD" clId="Web-{F04140AC-ED7A-4C69-9156-14AF62067EDA}" dt="2024-02-26T13:49:47.872" v="457" actId="1076"/>
      <pc:docMkLst>
        <pc:docMk/>
      </pc:docMkLst>
      <pc:sldChg chg="addSp modSp">
        <pc:chgData name="Kampitsch Melina" userId="S::melina.kampitsch@edu.fh-joanneum.at::9133a872-5ecf-4133-bacf-b7185250100f" providerId="AD" clId="Web-{F04140AC-ED7A-4C69-9156-14AF62067EDA}" dt="2024-02-26T13:49:28.324" v="454" actId="14100"/>
        <pc:sldMkLst>
          <pc:docMk/>
          <pc:sldMk cId="4155714783" sldId="257"/>
        </pc:sldMkLst>
        <pc:spChg chg="mod">
          <ac:chgData name="Kampitsch Melina" userId="S::melina.kampitsch@edu.fh-joanneum.at::9133a872-5ecf-4133-bacf-b7185250100f" providerId="AD" clId="Web-{F04140AC-ED7A-4C69-9156-14AF62067EDA}" dt="2024-02-26T13:45:54.287" v="368" actId="1076"/>
          <ac:spMkLst>
            <pc:docMk/>
            <pc:sldMk cId="4155714783" sldId="257"/>
            <ac:spMk id="2" creationId="{9BEB911D-713C-C72A-CB7D-F62EA4B349E4}"/>
          </ac:spMkLst>
        </pc:spChg>
        <pc:spChg chg="mod">
          <ac:chgData name="Kampitsch Melina" userId="S::melina.kampitsch@edu.fh-joanneum.at::9133a872-5ecf-4133-bacf-b7185250100f" providerId="AD" clId="Web-{F04140AC-ED7A-4C69-9156-14AF62067EDA}" dt="2024-02-26T13:48:43.167" v="439" actId="20577"/>
          <ac:spMkLst>
            <pc:docMk/>
            <pc:sldMk cId="4155714783" sldId="257"/>
            <ac:spMk id="3" creationId="{6EFC6FAC-6BF1-DF33-B9EC-73A0D6DFE4D7}"/>
          </ac:spMkLst>
        </pc:spChg>
        <pc:spChg chg="add mod">
          <ac:chgData name="Kampitsch Melina" userId="S::melina.kampitsch@edu.fh-joanneum.at::9133a872-5ecf-4133-bacf-b7185250100f" providerId="AD" clId="Web-{F04140AC-ED7A-4C69-9156-14AF62067EDA}" dt="2024-02-26T13:49:25.215" v="453" actId="1076"/>
          <ac:spMkLst>
            <pc:docMk/>
            <pc:sldMk cId="4155714783" sldId="257"/>
            <ac:spMk id="4" creationId="{621D99A9-2B79-CD1D-7137-413BE02F2C1E}"/>
          </ac:spMkLst>
        </pc:spChg>
        <pc:picChg chg="mod">
          <ac:chgData name="Kampitsch Melina" userId="S::melina.kampitsch@edu.fh-joanneum.at::9133a872-5ecf-4133-bacf-b7185250100f" providerId="AD" clId="Web-{F04140AC-ED7A-4C69-9156-14AF62067EDA}" dt="2024-02-26T13:49:28.324" v="454" actId="14100"/>
          <ac:picMkLst>
            <pc:docMk/>
            <pc:sldMk cId="4155714783" sldId="257"/>
            <ac:picMk id="10" creationId="{16134E5D-31DC-7898-7CA9-2DF0D455C25A}"/>
          </ac:picMkLst>
        </pc:picChg>
      </pc:sldChg>
      <pc:sldChg chg="modSp">
        <pc:chgData name="Kampitsch Melina" userId="S::melina.kampitsch@edu.fh-joanneum.at::9133a872-5ecf-4133-bacf-b7185250100f" providerId="AD" clId="Web-{F04140AC-ED7A-4C69-9156-14AF62067EDA}" dt="2024-02-26T13:43:44.877" v="315" actId="20577"/>
        <pc:sldMkLst>
          <pc:docMk/>
          <pc:sldMk cId="1921592741" sldId="262"/>
        </pc:sldMkLst>
        <pc:spChg chg="mod">
          <ac:chgData name="Kampitsch Melina" userId="S::melina.kampitsch@edu.fh-joanneum.at::9133a872-5ecf-4133-bacf-b7185250100f" providerId="AD" clId="Web-{F04140AC-ED7A-4C69-9156-14AF62067EDA}" dt="2024-02-26T13:43:44.877" v="315" actId="20577"/>
          <ac:spMkLst>
            <pc:docMk/>
            <pc:sldMk cId="1921592741" sldId="262"/>
            <ac:spMk id="2" creationId="{F9FC9489-557D-4734-431C-5D2E4B78A0AB}"/>
          </ac:spMkLst>
        </pc:spChg>
        <pc:spChg chg="mod">
          <ac:chgData name="Kampitsch Melina" userId="S::melina.kampitsch@edu.fh-joanneum.at::9133a872-5ecf-4133-bacf-b7185250100f" providerId="AD" clId="Web-{F04140AC-ED7A-4C69-9156-14AF62067EDA}" dt="2024-02-26T13:41:34.014" v="296" actId="1076"/>
          <ac:spMkLst>
            <pc:docMk/>
            <pc:sldMk cId="1921592741" sldId="262"/>
            <ac:spMk id="1044" creationId="{5B674407-7A83-132D-3186-1532F289D100}"/>
          </ac:spMkLst>
        </pc:spChg>
      </pc:sldChg>
      <pc:sldChg chg="modSp">
        <pc:chgData name="Kampitsch Melina" userId="S::melina.kampitsch@edu.fh-joanneum.at::9133a872-5ecf-4133-bacf-b7185250100f" providerId="AD" clId="Web-{F04140AC-ED7A-4C69-9156-14AF62067EDA}" dt="2024-02-26T13:44:38.207" v="332" actId="20577"/>
        <pc:sldMkLst>
          <pc:docMk/>
          <pc:sldMk cId="2013096132" sldId="264"/>
        </pc:sldMkLst>
        <pc:spChg chg="mod">
          <ac:chgData name="Kampitsch Melina" userId="S::melina.kampitsch@edu.fh-joanneum.at::9133a872-5ecf-4133-bacf-b7185250100f" providerId="AD" clId="Web-{F04140AC-ED7A-4C69-9156-14AF62067EDA}" dt="2024-02-26T13:43:52.065" v="320" actId="14100"/>
          <ac:spMkLst>
            <pc:docMk/>
            <pc:sldMk cId="2013096132" sldId="264"/>
            <ac:spMk id="2" creationId="{6F8ACF7B-CA33-9356-D7D0-C546C29C32E9}"/>
          </ac:spMkLst>
        </pc:spChg>
        <pc:spChg chg="mod">
          <ac:chgData name="Kampitsch Melina" userId="S::melina.kampitsch@edu.fh-joanneum.at::9133a872-5ecf-4133-bacf-b7185250100f" providerId="AD" clId="Web-{F04140AC-ED7A-4C69-9156-14AF62067EDA}" dt="2024-02-26T13:44:38.207" v="332" actId="20577"/>
          <ac:spMkLst>
            <pc:docMk/>
            <pc:sldMk cId="2013096132" sldId="264"/>
            <ac:spMk id="10" creationId="{07EB79FF-8F73-6983-BED6-A0AFF4CB8856}"/>
          </ac:spMkLst>
        </pc:spChg>
        <pc:picChg chg="mod">
          <ac:chgData name="Kampitsch Melina" userId="S::melina.kampitsch@edu.fh-joanneum.at::9133a872-5ecf-4133-bacf-b7185250100f" providerId="AD" clId="Web-{F04140AC-ED7A-4C69-9156-14AF62067EDA}" dt="2024-02-26T13:29:39.618" v="4" actId="1076"/>
          <ac:picMkLst>
            <pc:docMk/>
            <pc:sldMk cId="2013096132" sldId="264"/>
            <ac:picMk id="8" creationId="{7A33D6D1-46B6-7292-9148-8D224F7CEA3D}"/>
          </ac:picMkLst>
        </pc:picChg>
      </pc:sldChg>
      <pc:sldChg chg="addSp delSp modSp">
        <pc:chgData name="Kampitsch Melina" userId="S::melina.kampitsch@edu.fh-joanneum.at::9133a872-5ecf-4133-bacf-b7185250100f" providerId="AD" clId="Web-{F04140AC-ED7A-4C69-9156-14AF62067EDA}" dt="2024-02-26T13:45:39.505" v="366" actId="20577"/>
        <pc:sldMkLst>
          <pc:docMk/>
          <pc:sldMk cId="2453245183" sldId="265"/>
        </pc:sldMkLst>
        <pc:spChg chg="mod">
          <ac:chgData name="Kampitsch Melina" userId="S::melina.kampitsch@edu.fh-joanneum.at::9133a872-5ecf-4133-bacf-b7185250100f" providerId="AD" clId="Web-{F04140AC-ED7A-4C69-9156-14AF62067EDA}" dt="2024-02-26T13:44:21.487" v="328" actId="20577"/>
          <ac:spMkLst>
            <pc:docMk/>
            <pc:sldMk cId="2453245183" sldId="265"/>
            <ac:spMk id="2" creationId="{D8A77D80-74BE-9AD1-611A-01937DB22710}"/>
          </ac:spMkLst>
        </pc:spChg>
        <pc:spChg chg="mod">
          <ac:chgData name="Kampitsch Melina" userId="S::melina.kampitsch@edu.fh-joanneum.at::9133a872-5ecf-4133-bacf-b7185250100f" providerId="AD" clId="Web-{F04140AC-ED7A-4C69-9156-14AF62067EDA}" dt="2024-02-26T13:45:39.505" v="366" actId="20577"/>
          <ac:spMkLst>
            <pc:docMk/>
            <pc:sldMk cId="2453245183" sldId="265"/>
            <ac:spMk id="3" creationId="{30BA453D-2CAD-40AC-FABD-DE049F7D81FA}"/>
          </ac:spMkLst>
        </pc:spChg>
        <pc:spChg chg="add mod">
          <ac:chgData name="Kampitsch Melina" userId="S::melina.kampitsch@edu.fh-joanneum.at::9133a872-5ecf-4133-bacf-b7185250100f" providerId="AD" clId="Web-{F04140AC-ED7A-4C69-9156-14AF62067EDA}" dt="2024-02-26T13:45:16.552" v="356" actId="1076"/>
          <ac:spMkLst>
            <pc:docMk/>
            <pc:sldMk cId="2453245183" sldId="265"/>
            <ac:spMk id="5" creationId="{41980BD1-482D-FBA8-0834-B577FB5A6D19}"/>
          </ac:spMkLst>
        </pc:spChg>
        <pc:picChg chg="add mod">
          <ac:chgData name="Kampitsch Melina" userId="S::melina.kampitsch@edu.fh-joanneum.at::9133a872-5ecf-4133-bacf-b7185250100f" providerId="AD" clId="Web-{F04140AC-ED7A-4C69-9156-14AF62067EDA}" dt="2024-02-26T13:44:27.050" v="331" actId="1076"/>
          <ac:picMkLst>
            <pc:docMk/>
            <pc:sldMk cId="2453245183" sldId="265"/>
            <ac:picMk id="4" creationId="{CEB80F47-3475-80ED-8986-1C5D7E99911E}"/>
          </ac:picMkLst>
        </pc:picChg>
        <pc:picChg chg="del mod">
          <ac:chgData name="Kampitsch Melina" userId="S::melina.kampitsch@edu.fh-joanneum.at::9133a872-5ecf-4133-bacf-b7185250100f" providerId="AD" clId="Web-{F04140AC-ED7A-4C69-9156-14AF62067EDA}" dt="2024-02-26T13:42:52.782" v="299"/>
          <ac:picMkLst>
            <pc:docMk/>
            <pc:sldMk cId="2453245183" sldId="265"/>
            <ac:picMk id="2051" creationId="{6A5F887D-74C8-871B-0FE4-E433665D4A48}"/>
          </ac:picMkLst>
        </pc:picChg>
      </pc:sldChg>
      <pc:sldChg chg="modSp">
        <pc:chgData name="Kampitsch Melina" userId="S::melina.kampitsch@edu.fh-joanneum.at::9133a872-5ecf-4133-bacf-b7185250100f" providerId="AD" clId="Web-{F04140AC-ED7A-4C69-9156-14AF62067EDA}" dt="2024-02-26T13:47:04.195" v="389" actId="20577"/>
        <pc:sldMkLst>
          <pc:docMk/>
          <pc:sldMk cId="2642141527" sldId="266"/>
        </pc:sldMkLst>
        <pc:spChg chg="mod">
          <ac:chgData name="Kampitsch Melina" userId="S::melina.kampitsch@edu.fh-joanneum.at::9133a872-5ecf-4133-bacf-b7185250100f" providerId="AD" clId="Web-{F04140AC-ED7A-4C69-9156-14AF62067EDA}" dt="2024-02-26T13:46:01.693" v="370" actId="1076"/>
          <ac:spMkLst>
            <pc:docMk/>
            <pc:sldMk cId="2642141527" sldId="266"/>
            <ac:spMk id="8" creationId="{6AF03DAC-7BE7-C305-9ECC-4968FD72A912}"/>
          </ac:spMkLst>
        </pc:spChg>
        <pc:spChg chg="mod">
          <ac:chgData name="Kampitsch Melina" userId="S::melina.kampitsch@edu.fh-joanneum.at::9133a872-5ecf-4133-bacf-b7185250100f" providerId="AD" clId="Web-{F04140AC-ED7A-4C69-9156-14AF62067EDA}" dt="2024-02-26T13:47:04.195" v="389" actId="20577"/>
          <ac:spMkLst>
            <pc:docMk/>
            <pc:sldMk cId="2642141527" sldId="266"/>
            <ac:spMk id="9" creationId="{CDFA455C-E086-B21A-D5A4-D23B9A016490}"/>
          </ac:spMkLst>
        </pc:spChg>
      </pc:sldChg>
      <pc:sldChg chg="addSp modSp new">
        <pc:chgData name="Kampitsch Melina" userId="S::melina.kampitsch@edu.fh-joanneum.at::9133a872-5ecf-4133-bacf-b7185250100f" providerId="AD" clId="Web-{F04140AC-ED7A-4C69-9156-14AF62067EDA}" dt="2024-02-26T13:46:18.741" v="379" actId="20577"/>
        <pc:sldMkLst>
          <pc:docMk/>
          <pc:sldMk cId="3498502885" sldId="268"/>
        </pc:sldMkLst>
        <pc:spChg chg="mod">
          <ac:chgData name="Kampitsch Melina" userId="S::melina.kampitsch@edu.fh-joanneum.at::9133a872-5ecf-4133-bacf-b7185250100f" providerId="AD" clId="Web-{F04140AC-ED7A-4C69-9156-14AF62067EDA}" dt="2024-02-26T13:46:06.756" v="372" actId="1076"/>
          <ac:spMkLst>
            <pc:docMk/>
            <pc:sldMk cId="3498502885" sldId="268"/>
            <ac:spMk id="2" creationId="{8C100862-5545-EC36-7ED4-9CCCA8FB5CE7}"/>
          </ac:spMkLst>
        </pc:spChg>
        <pc:spChg chg="mod">
          <ac:chgData name="Kampitsch Melina" userId="S::melina.kampitsch@edu.fh-joanneum.at::9133a872-5ecf-4133-bacf-b7185250100f" providerId="AD" clId="Web-{F04140AC-ED7A-4C69-9156-14AF62067EDA}" dt="2024-02-26T13:46:18.741" v="379" actId="20577"/>
          <ac:spMkLst>
            <pc:docMk/>
            <pc:sldMk cId="3498502885" sldId="268"/>
            <ac:spMk id="3" creationId="{22E95B02-2923-0027-10F2-4F3B777C5AD5}"/>
          </ac:spMkLst>
        </pc:spChg>
        <pc:picChg chg="add mod">
          <ac:chgData name="Kampitsch Melina" userId="S::melina.kampitsch@edu.fh-joanneum.at::9133a872-5ecf-4133-bacf-b7185250100f" providerId="AD" clId="Web-{F04140AC-ED7A-4C69-9156-14AF62067EDA}" dt="2024-02-26T13:38:03.742" v="245" actId="1076"/>
          <ac:picMkLst>
            <pc:docMk/>
            <pc:sldMk cId="3498502885" sldId="268"/>
            <ac:picMk id="7" creationId="{F451975D-96EA-0DBB-586E-AB2D186CC036}"/>
          </ac:picMkLst>
        </pc:picChg>
      </pc:sldChg>
      <pc:sldChg chg="modSp new">
        <pc:chgData name="Kampitsch Melina" userId="S::melina.kampitsch@edu.fh-joanneum.at::9133a872-5ecf-4133-bacf-b7185250100f" providerId="AD" clId="Web-{F04140AC-ED7A-4C69-9156-14AF62067EDA}" dt="2024-02-26T13:49:47.872" v="457" actId="1076"/>
        <pc:sldMkLst>
          <pc:docMk/>
          <pc:sldMk cId="3130670933" sldId="269"/>
        </pc:sldMkLst>
        <pc:spChg chg="mod">
          <ac:chgData name="Kampitsch Melina" userId="S::melina.kampitsch@edu.fh-joanneum.at::9133a872-5ecf-4133-bacf-b7185250100f" providerId="AD" clId="Web-{F04140AC-ED7A-4C69-9156-14AF62067EDA}" dt="2024-02-26T13:49:47.872" v="457" actId="1076"/>
          <ac:spMkLst>
            <pc:docMk/>
            <pc:sldMk cId="3130670933" sldId="269"/>
            <ac:spMk id="2" creationId="{C93A8639-0266-6FBE-DFD6-F9C8A4E9500C}"/>
          </ac:spMkLst>
        </pc:spChg>
        <pc:spChg chg="mod">
          <ac:chgData name="Kampitsch Melina" userId="S::melina.kampitsch@edu.fh-joanneum.at::9133a872-5ecf-4133-bacf-b7185250100f" providerId="AD" clId="Web-{F04140AC-ED7A-4C69-9156-14AF62067EDA}" dt="2024-02-26T13:49:42.637" v="455" actId="1076"/>
          <ac:spMkLst>
            <pc:docMk/>
            <pc:sldMk cId="3130670933" sldId="269"/>
            <ac:spMk id="3" creationId="{F29C35FE-674C-92AC-E08B-867439265A2B}"/>
          </ac:spMkLst>
        </pc:spChg>
      </pc:sldChg>
    </pc:docChg>
  </pc:docChgLst>
  <pc:docChgLst>
    <pc:chgData name="Kampitsch Melina" userId="S::melina.kampitsch@edu.fh-joanneum.at::9133a872-5ecf-4133-bacf-b7185250100f" providerId="AD" clId="Web-{23277A20-59D7-4893-88AC-619AE99258BA}"/>
    <pc:docChg chg="addSld modSld">
      <pc:chgData name="Kampitsch Melina" userId="S::melina.kampitsch@edu.fh-joanneum.at::9133a872-5ecf-4133-bacf-b7185250100f" providerId="AD" clId="Web-{23277A20-59D7-4893-88AC-619AE99258BA}" dt="2024-02-27T10:42:26.777" v="194" actId="20577"/>
      <pc:docMkLst>
        <pc:docMk/>
      </pc:docMkLst>
      <pc:sldChg chg="modSp">
        <pc:chgData name="Kampitsch Melina" userId="S::melina.kampitsch@edu.fh-joanneum.at::9133a872-5ecf-4133-bacf-b7185250100f" providerId="AD" clId="Web-{23277A20-59D7-4893-88AC-619AE99258BA}" dt="2024-02-26T18:05:17.774" v="4" actId="20577"/>
        <pc:sldMkLst>
          <pc:docMk/>
          <pc:sldMk cId="3537182496" sldId="256"/>
        </pc:sldMkLst>
        <pc:spChg chg="mod">
          <ac:chgData name="Kampitsch Melina" userId="S::melina.kampitsch@edu.fh-joanneum.at::9133a872-5ecf-4133-bacf-b7185250100f" providerId="AD" clId="Web-{23277A20-59D7-4893-88AC-619AE99258BA}" dt="2024-02-26T18:05:17.774" v="4" actId="20577"/>
          <ac:spMkLst>
            <pc:docMk/>
            <pc:sldMk cId="3537182496" sldId="256"/>
            <ac:spMk id="5" creationId="{8CFE5109-001D-8E9D-AFD7-301D5EB25B8A}"/>
          </ac:spMkLst>
        </pc:spChg>
      </pc:sldChg>
      <pc:sldChg chg="modSp">
        <pc:chgData name="Kampitsch Melina" userId="S::melina.kampitsch@edu.fh-joanneum.at::9133a872-5ecf-4133-bacf-b7185250100f" providerId="AD" clId="Web-{23277A20-59D7-4893-88AC-619AE99258BA}" dt="2024-02-26T18:13:56.962" v="6" actId="1076"/>
        <pc:sldMkLst>
          <pc:docMk/>
          <pc:sldMk cId="4155714783" sldId="257"/>
        </pc:sldMkLst>
        <pc:picChg chg="mod">
          <ac:chgData name="Kampitsch Melina" userId="S::melina.kampitsch@edu.fh-joanneum.at::9133a872-5ecf-4133-bacf-b7185250100f" providerId="AD" clId="Web-{23277A20-59D7-4893-88AC-619AE99258BA}" dt="2024-02-26T18:13:56.962" v="6" actId="1076"/>
          <ac:picMkLst>
            <pc:docMk/>
            <pc:sldMk cId="4155714783" sldId="257"/>
            <ac:picMk id="10" creationId="{16134E5D-31DC-7898-7CA9-2DF0D455C25A}"/>
          </ac:picMkLst>
        </pc:picChg>
      </pc:sldChg>
      <pc:sldChg chg="modSp">
        <pc:chgData name="Kampitsch Melina" userId="S::melina.kampitsch@edu.fh-joanneum.at::9133a872-5ecf-4133-bacf-b7185250100f" providerId="AD" clId="Web-{23277A20-59D7-4893-88AC-619AE99258BA}" dt="2024-02-27T10:30:13.232" v="17" actId="20577"/>
        <pc:sldMkLst>
          <pc:docMk/>
          <pc:sldMk cId="1921592741" sldId="262"/>
        </pc:sldMkLst>
        <pc:spChg chg="mod">
          <ac:chgData name="Kampitsch Melina" userId="S::melina.kampitsch@edu.fh-joanneum.at::9133a872-5ecf-4133-bacf-b7185250100f" providerId="AD" clId="Web-{23277A20-59D7-4893-88AC-619AE99258BA}" dt="2024-02-27T10:30:13.232" v="17" actId="20577"/>
          <ac:spMkLst>
            <pc:docMk/>
            <pc:sldMk cId="1921592741" sldId="262"/>
            <ac:spMk id="1044" creationId="{5B674407-7A83-132D-3186-1532F289D100}"/>
          </ac:spMkLst>
        </pc:spChg>
      </pc:sldChg>
      <pc:sldChg chg="modSp">
        <pc:chgData name="Kampitsch Melina" userId="S::melina.kampitsch@edu.fh-joanneum.at::9133a872-5ecf-4133-bacf-b7185250100f" providerId="AD" clId="Web-{23277A20-59D7-4893-88AC-619AE99258BA}" dt="2024-02-27T10:31:08.858" v="44" actId="20577"/>
        <pc:sldMkLst>
          <pc:docMk/>
          <pc:sldMk cId="696226959" sldId="270"/>
        </pc:sldMkLst>
        <pc:spChg chg="mod">
          <ac:chgData name="Kampitsch Melina" userId="S::melina.kampitsch@edu.fh-joanneum.at::9133a872-5ecf-4133-bacf-b7185250100f" providerId="AD" clId="Web-{23277A20-59D7-4893-88AC-619AE99258BA}" dt="2024-02-27T10:31:08.858" v="44" actId="20577"/>
          <ac:spMkLst>
            <pc:docMk/>
            <pc:sldMk cId="696226959" sldId="270"/>
            <ac:spMk id="3" creationId="{DFFEBD80-268B-5564-88EA-982C887877C9}"/>
          </ac:spMkLst>
        </pc:spChg>
      </pc:sldChg>
      <pc:sldChg chg="addSp delSp modSp add replId">
        <pc:chgData name="Kampitsch Melina" userId="S::melina.kampitsch@edu.fh-joanneum.at::9133a872-5ecf-4133-bacf-b7185250100f" providerId="AD" clId="Web-{23277A20-59D7-4893-88AC-619AE99258BA}" dt="2024-02-27T10:30:55.827" v="31" actId="20577"/>
        <pc:sldMkLst>
          <pc:docMk/>
          <pc:sldMk cId="3950240881" sldId="271"/>
        </pc:sldMkLst>
        <pc:spChg chg="mod">
          <ac:chgData name="Kampitsch Melina" userId="S::melina.kampitsch@edu.fh-joanneum.at::9133a872-5ecf-4133-bacf-b7185250100f" providerId="AD" clId="Web-{23277A20-59D7-4893-88AC-619AE99258BA}" dt="2024-02-27T10:30:55.827" v="31" actId="20577"/>
          <ac:spMkLst>
            <pc:docMk/>
            <pc:sldMk cId="3950240881" sldId="271"/>
            <ac:spMk id="2" creationId="{F9FC9489-557D-4734-431C-5D2E4B78A0AB}"/>
          </ac:spMkLst>
        </pc:spChg>
        <pc:spChg chg="add del mod">
          <ac:chgData name="Kampitsch Melina" userId="S::melina.kampitsch@edu.fh-joanneum.at::9133a872-5ecf-4133-bacf-b7185250100f" providerId="AD" clId="Web-{23277A20-59D7-4893-88AC-619AE99258BA}" dt="2024-02-27T10:29:43.278" v="10"/>
          <ac:spMkLst>
            <pc:docMk/>
            <pc:sldMk cId="3950240881" sldId="271"/>
            <ac:spMk id="4" creationId="{AA14A621-4D5D-884A-40BB-25BDFD98731F}"/>
          </ac:spMkLst>
        </pc:spChg>
        <pc:spChg chg="add mod">
          <ac:chgData name="Kampitsch Melina" userId="S::melina.kampitsch@edu.fh-joanneum.at::9133a872-5ecf-4133-bacf-b7185250100f" providerId="AD" clId="Web-{23277A20-59D7-4893-88AC-619AE99258BA}" dt="2024-02-27T10:30:43.045" v="30" actId="20577"/>
          <ac:spMkLst>
            <pc:docMk/>
            <pc:sldMk cId="3950240881" sldId="271"/>
            <ac:spMk id="7" creationId="{48B0885D-4BD0-9347-8D84-7BECC52E40D9}"/>
          </ac:spMkLst>
        </pc:spChg>
        <pc:spChg chg="mod">
          <ac:chgData name="Kampitsch Melina" userId="S::melina.kampitsch@edu.fh-joanneum.at::9133a872-5ecf-4133-bacf-b7185250100f" providerId="AD" clId="Web-{23277A20-59D7-4893-88AC-619AE99258BA}" dt="2024-02-27T10:30:08.419" v="16" actId="20577"/>
          <ac:spMkLst>
            <pc:docMk/>
            <pc:sldMk cId="3950240881" sldId="271"/>
            <ac:spMk id="1044" creationId="{5B674407-7A83-132D-3186-1532F289D100}"/>
          </ac:spMkLst>
        </pc:spChg>
        <pc:picChg chg="add mod">
          <ac:chgData name="Kampitsch Melina" userId="S::melina.kampitsch@edu.fh-joanneum.at::9133a872-5ecf-4133-bacf-b7185250100f" providerId="AD" clId="Web-{23277A20-59D7-4893-88AC-619AE99258BA}" dt="2024-02-27T10:30:20.060" v="18" actId="1076"/>
          <ac:picMkLst>
            <pc:docMk/>
            <pc:sldMk cId="3950240881" sldId="271"/>
            <ac:picMk id="5" creationId="{00FF5A95-16B5-9DC6-D9F7-CDA9382D944E}"/>
          </ac:picMkLst>
        </pc:picChg>
        <pc:picChg chg="del">
          <ac:chgData name="Kampitsch Melina" userId="S::melina.kampitsch@edu.fh-joanneum.at::9133a872-5ecf-4133-bacf-b7185250100f" providerId="AD" clId="Web-{23277A20-59D7-4893-88AC-619AE99258BA}" dt="2024-02-27T10:29:40.606" v="8"/>
          <ac:picMkLst>
            <pc:docMk/>
            <pc:sldMk cId="3950240881" sldId="271"/>
            <ac:picMk id="1026" creationId="{E558B653-073D-AD0A-0B16-485041A8DC39}"/>
          </ac:picMkLst>
        </pc:picChg>
        <pc:picChg chg="del">
          <ac:chgData name="Kampitsch Melina" userId="S::melina.kampitsch@edu.fh-joanneum.at::9133a872-5ecf-4133-bacf-b7185250100f" providerId="AD" clId="Web-{23277A20-59D7-4893-88AC-619AE99258BA}" dt="2024-02-27T10:29:41.497" v="9"/>
          <ac:picMkLst>
            <pc:docMk/>
            <pc:sldMk cId="3950240881" sldId="271"/>
            <ac:picMk id="1030" creationId="{6184FB81-4CDB-71CD-416D-EC0333B02971}"/>
          </ac:picMkLst>
        </pc:picChg>
      </pc:sldChg>
      <pc:sldChg chg="modSp new">
        <pc:chgData name="Kampitsch Melina" userId="S::melina.kampitsch@edu.fh-joanneum.at::9133a872-5ecf-4133-bacf-b7185250100f" providerId="AD" clId="Web-{23277A20-59D7-4893-88AC-619AE99258BA}" dt="2024-02-27T10:42:26.777" v="194" actId="20577"/>
        <pc:sldMkLst>
          <pc:docMk/>
          <pc:sldMk cId="3935069888" sldId="272"/>
        </pc:sldMkLst>
        <pc:spChg chg="mod">
          <ac:chgData name="Kampitsch Melina" userId="S::melina.kampitsch@edu.fh-joanneum.at::9133a872-5ecf-4133-bacf-b7185250100f" providerId="AD" clId="Web-{23277A20-59D7-4893-88AC-619AE99258BA}" dt="2024-02-27T10:31:39.015" v="55" actId="1076"/>
          <ac:spMkLst>
            <pc:docMk/>
            <pc:sldMk cId="3935069888" sldId="272"/>
            <ac:spMk id="2" creationId="{B26CAE10-79E1-2F68-8E0D-68868A47A8DB}"/>
          </ac:spMkLst>
        </pc:spChg>
        <pc:spChg chg="mod">
          <ac:chgData name="Kampitsch Melina" userId="S::melina.kampitsch@edu.fh-joanneum.at::9133a872-5ecf-4133-bacf-b7185250100f" providerId="AD" clId="Web-{23277A20-59D7-4893-88AC-619AE99258BA}" dt="2024-02-27T10:42:26.777" v="194" actId="20577"/>
          <ac:spMkLst>
            <pc:docMk/>
            <pc:sldMk cId="3935069888" sldId="272"/>
            <ac:spMk id="3" creationId="{DF7684FA-5CE7-B1E2-8AAC-E731E0D01CB1}"/>
          </ac:spMkLst>
        </pc:spChg>
      </pc:sldChg>
    </pc:docChg>
  </pc:docChgLst>
  <pc:docChgLst>
    <pc:chgData name="Kampitsch Melina" userId="S::melina.kampitsch@edu.fh-joanneum.at::9133a872-5ecf-4133-bacf-b7185250100f" providerId="AD" clId="Web-{091CD036-5ECF-4DDD-BA93-CF7EC7B78CF7}"/>
    <pc:docChg chg="modSld">
      <pc:chgData name="Kampitsch Melina" userId="S::melina.kampitsch@edu.fh-joanneum.at::9133a872-5ecf-4133-bacf-b7185250100f" providerId="AD" clId="Web-{091CD036-5ECF-4DDD-BA93-CF7EC7B78CF7}" dt="2024-02-26T13:57:57.345" v="16" actId="20577"/>
      <pc:docMkLst>
        <pc:docMk/>
      </pc:docMkLst>
      <pc:sldChg chg="modSp">
        <pc:chgData name="Kampitsch Melina" userId="S::melina.kampitsch@edu.fh-joanneum.at::9133a872-5ecf-4133-bacf-b7185250100f" providerId="AD" clId="Web-{091CD036-5ECF-4DDD-BA93-CF7EC7B78CF7}" dt="2024-02-26T13:57:57.345" v="16" actId="20577"/>
        <pc:sldMkLst>
          <pc:docMk/>
          <pc:sldMk cId="4155714783" sldId="257"/>
        </pc:sldMkLst>
        <pc:spChg chg="mod">
          <ac:chgData name="Kampitsch Melina" userId="S::melina.kampitsch@edu.fh-joanneum.at::9133a872-5ecf-4133-bacf-b7185250100f" providerId="AD" clId="Web-{091CD036-5ECF-4DDD-BA93-CF7EC7B78CF7}" dt="2024-02-26T13:57:57.345" v="16" actId="20577"/>
          <ac:spMkLst>
            <pc:docMk/>
            <pc:sldMk cId="4155714783" sldId="257"/>
            <ac:spMk id="4" creationId="{621D99A9-2B79-CD1D-7137-413BE02F2C1E}"/>
          </ac:spMkLst>
        </pc:spChg>
      </pc:sldChg>
      <pc:sldChg chg="modSp">
        <pc:chgData name="Kampitsch Melina" userId="S::melina.kampitsch@edu.fh-joanneum.at::9133a872-5ecf-4133-bacf-b7185250100f" providerId="AD" clId="Web-{091CD036-5ECF-4DDD-BA93-CF7EC7B78CF7}" dt="2024-02-26T13:57:36.767" v="5" actId="1076"/>
        <pc:sldMkLst>
          <pc:docMk/>
          <pc:sldMk cId="2013096132" sldId="264"/>
        </pc:sldMkLst>
        <pc:spChg chg="mod">
          <ac:chgData name="Kampitsch Melina" userId="S::melina.kampitsch@edu.fh-joanneum.at::9133a872-5ecf-4133-bacf-b7185250100f" providerId="AD" clId="Web-{091CD036-5ECF-4DDD-BA93-CF7EC7B78CF7}" dt="2024-02-26T13:57:36.767" v="5" actId="1076"/>
          <ac:spMkLst>
            <pc:docMk/>
            <pc:sldMk cId="2013096132" sldId="264"/>
            <ac:spMk id="10" creationId="{07EB79FF-8F73-6983-BED6-A0AFF4CB8856}"/>
          </ac:spMkLst>
        </pc:spChg>
      </pc:sldChg>
      <pc:sldChg chg="modSp">
        <pc:chgData name="Kampitsch Melina" userId="S::melina.kampitsch@edu.fh-joanneum.at::9133a872-5ecf-4133-bacf-b7185250100f" providerId="AD" clId="Web-{091CD036-5ECF-4DDD-BA93-CF7EC7B78CF7}" dt="2024-02-26T13:57:46.079" v="11" actId="1076"/>
        <pc:sldMkLst>
          <pc:docMk/>
          <pc:sldMk cId="2453245183" sldId="265"/>
        </pc:sldMkLst>
        <pc:spChg chg="mod">
          <ac:chgData name="Kampitsch Melina" userId="S::melina.kampitsch@edu.fh-joanneum.at::9133a872-5ecf-4133-bacf-b7185250100f" providerId="AD" clId="Web-{091CD036-5ECF-4DDD-BA93-CF7EC7B78CF7}" dt="2024-02-26T13:57:46.079" v="11" actId="1076"/>
          <ac:spMkLst>
            <pc:docMk/>
            <pc:sldMk cId="2453245183" sldId="265"/>
            <ac:spMk id="5" creationId="{41980BD1-482D-FBA8-0834-B577FB5A6D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9A364-0348-2F43-99DF-D2B200CF0081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9922-510D-BA4D-8EA2-480C80FDB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51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581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816769"/>
            <a:ext cx="9144000" cy="418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7" y="1051413"/>
            <a:ext cx="8596539" cy="1102519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7" y="3349398"/>
            <a:ext cx="8596539" cy="131445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5731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26" userDrawn="1">
          <p15:clr>
            <a:srgbClr val="FBAE40"/>
          </p15:clr>
        </p15:guide>
        <p15:guide id="2" pos="5534" userDrawn="1">
          <p15:clr>
            <a:srgbClr val="FBAE40"/>
          </p15:clr>
        </p15:guide>
        <p15:guide id="3" orient="horz" pos="1003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  <p15:guide id="6" orient="horz" pos="4178" userDrawn="1">
          <p15:clr>
            <a:srgbClr val="FBAE40"/>
          </p15:clr>
        </p15:guide>
        <p15:guide id="7" pos="170" userDrawn="1">
          <p15:clr>
            <a:srgbClr val="FBAE40"/>
          </p15:clr>
        </p15:guide>
        <p15:guide id="8" pos="559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1616700"/>
            <a:ext cx="4300156" cy="29529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6" y="1194197"/>
            <a:ext cx="4300155" cy="4124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1" y="1194197"/>
            <a:ext cx="2765425" cy="337542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499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816769"/>
            <a:ext cx="860228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6" y="1751750"/>
            <a:ext cx="422751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6" y="2231572"/>
            <a:ext cx="4227513" cy="2338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751750"/>
            <a:ext cx="422713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231572"/>
            <a:ext cx="4229100" cy="2338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8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374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1" y="816769"/>
            <a:ext cx="3200533" cy="901814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6769"/>
            <a:ext cx="5297105" cy="3752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1719943"/>
            <a:ext cx="3195638" cy="28496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4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6" y="4144565"/>
            <a:ext cx="43021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816769"/>
            <a:ext cx="8426450" cy="33277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4144565"/>
            <a:ext cx="4302125" cy="425054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29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194197"/>
            <a:ext cx="9144000" cy="39493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6686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816769"/>
            <a:ext cx="2244725" cy="37528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6" y="816769"/>
            <a:ext cx="6207125" cy="37528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4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Clr>
                <a:srgbClr val="92D050"/>
              </a:buClr>
              <a:buFontTx/>
              <a:buNone/>
              <a:defRPr sz="2400"/>
            </a:lvl1pPr>
            <a:lvl2pPr marL="457200" indent="0">
              <a:buClr>
                <a:srgbClr val="92D050"/>
              </a:buClr>
              <a:buFontTx/>
              <a:buNone/>
              <a:defRPr sz="2400"/>
            </a:lvl2pPr>
            <a:lvl3pPr marL="914400" indent="0">
              <a:buClr>
                <a:srgbClr val="92D050"/>
              </a:buClr>
              <a:buFontTx/>
              <a:buNone/>
              <a:defRPr sz="2000"/>
            </a:lvl3pPr>
            <a:lvl4pPr marL="1371600" indent="0">
              <a:buClr>
                <a:srgbClr val="92D050"/>
              </a:buClr>
              <a:buFontTx/>
              <a:buNone/>
              <a:defRPr/>
            </a:lvl4pPr>
            <a:lvl5pPr marL="1828800" indent="0">
              <a:buClr>
                <a:srgbClr val="92D050"/>
              </a:buClr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2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816769"/>
            <a:ext cx="9144000" cy="4180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64539"/>
            <a:ext cx="860425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3444479"/>
            <a:ext cx="860425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9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194197"/>
            <a:ext cx="9144000" cy="3375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949734"/>
            <a:ext cx="8604250" cy="1021556"/>
          </a:xfrm>
        </p:spPr>
        <p:txBody>
          <a:bodyPr anchor="b"/>
          <a:lstStyle>
            <a:lvl1pPr algn="ctr">
              <a:defRPr sz="4000" b="1" i="1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6" y="3254659"/>
            <a:ext cx="8604251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4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1675136"/>
            <a:ext cx="4225925" cy="2894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75136"/>
            <a:ext cx="4225925" cy="2894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27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1675136"/>
            <a:ext cx="2808000" cy="2894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1675136"/>
            <a:ext cx="2808000" cy="2894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1675136"/>
            <a:ext cx="2808000" cy="2894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86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1675136"/>
            <a:ext cx="4225925" cy="2894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75136"/>
            <a:ext cx="4225925" cy="14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1" y="3165619"/>
            <a:ext cx="4225925" cy="14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696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1675136"/>
            <a:ext cx="4225925" cy="14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75136"/>
            <a:ext cx="4225925" cy="14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1" y="3165619"/>
            <a:ext cx="4225925" cy="14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1" y="3165619"/>
            <a:ext cx="4225925" cy="140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844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1616700"/>
            <a:ext cx="4300156" cy="29529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0" y="1204233"/>
            <a:ext cx="4300155" cy="4124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6" y="1194197"/>
            <a:ext cx="2765425" cy="337542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eader_Gruen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"/>
            <a:ext cx="9144000" cy="65446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817886"/>
            <a:ext cx="860228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1758043"/>
            <a:ext cx="8604250" cy="28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93894" y="217299"/>
            <a:ext cx="253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cap="all" baseline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Applied Computer </a:t>
            </a:r>
            <a:r>
              <a:rPr lang="de-AT" sz="1400" cap="all" baseline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Sciences</a:t>
            </a:r>
            <a:endParaRPr lang="de-AT" sz="1400" cap="all" baseline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8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1" y="4733925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3"/>
          <p:cNvCxnSpPr/>
          <p:nvPr/>
        </p:nvCxnSpPr>
        <p:spPr>
          <a:xfrm>
            <a:off x="355601" y="4733925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393894" y="451435"/>
            <a:ext cx="498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cap="none" baseline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Institut </a:t>
            </a:r>
            <a:r>
              <a:rPr lang="de-DE" sz="1400" cap="none" baseline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eHealth</a:t>
            </a:r>
            <a:endParaRPr lang="de-AT" sz="1400" cap="none" baseline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0"/>
        </a:spcAft>
        <a:buClr>
          <a:srgbClr val="F7A600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003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170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pos="5590" userDrawn="1">
          <p15:clr>
            <a:srgbClr val="F26B43"/>
          </p15:clr>
        </p15:guide>
        <p15:guide id="6" orient="horz" pos="3838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rfc/rfc6749" TargetMode="External"/><Relationship Id="rId13" Type="http://schemas.openxmlformats.org/officeDocument/2006/relationships/hyperlink" Target="https://svelte.dev/" TargetMode="External"/><Relationship Id="rId3" Type="http://schemas.openxmlformats.org/officeDocument/2006/relationships/hyperlink" Target="https://react.dev/" TargetMode="External"/><Relationship Id="rId7" Type="http://schemas.openxmlformats.org/officeDocument/2006/relationships/hyperlink" Target="https://spec.openapis.org/oas/v3.0.2" TargetMode="External"/><Relationship Id="rId12" Type="http://schemas.openxmlformats.org/officeDocument/2006/relationships/hyperlink" Target="https://vuejs.org/" TargetMode="External"/><Relationship Id="rId17" Type="http://schemas.openxmlformats.org/officeDocument/2006/relationships/hyperlink" Target="https://retool.com/" TargetMode="External"/><Relationship Id="rId2" Type="http://schemas.openxmlformats.org/officeDocument/2006/relationships/hyperlink" Target="https://www.kmlvision.com/our-offerings/ikosa-ai/" TargetMode="External"/><Relationship Id="rId16" Type="http://schemas.openxmlformats.org/officeDocument/2006/relationships/hyperlink" Target="https://budi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gma.com/" TargetMode="External"/><Relationship Id="rId11" Type="http://schemas.openxmlformats.org/officeDocument/2006/relationships/hyperlink" Target="https://angular.io/" TargetMode="External"/><Relationship Id="rId5" Type="http://schemas.openxmlformats.org/officeDocument/2006/relationships/hyperlink" Target="https://miro.com/index/" TargetMode="External"/><Relationship Id="rId15" Type="http://schemas.openxmlformats.org/officeDocument/2006/relationships/hyperlink" Target="https://vaadin.com/" TargetMode="External"/><Relationship Id="rId10" Type="http://schemas.openxmlformats.org/officeDocument/2006/relationships/hyperlink" Target="https://www.kmlvision.com/" TargetMode="External"/><Relationship Id="rId4" Type="http://schemas.openxmlformats.org/officeDocument/2006/relationships/hyperlink" Target="https://dev.api.ikosa.ai/api/v1/docs/#/" TargetMode="External"/><Relationship Id="rId9" Type="http://schemas.openxmlformats.org/officeDocument/2006/relationships/hyperlink" Target="https://github.com/marmelab/react-admin" TargetMode="External"/><Relationship Id="rId14" Type="http://schemas.openxmlformats.org/officeDocument/2006/relationships/hyperlink" Target="https://flutter.de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NXGszxY=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iro.com/app/board/uXjVNXGszxY=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igma.com/file/LYQlbvOGgoW6wzMepP6QMq/Subscription-Management-Tool---KML-Vision?type=whiteboard&amp;node-id=0-1&amp;t=HMNFK8yWaVNBYtxr-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YQlbvOGgoW6wzMepP6QMq/Subscription-Management-Tool---KML-Vision?type=whiteboard&amp;node-id=0-1&amp;t=HMNFK8yWaVNBYtxr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YQlbvOGgoW6wzMepP6QMq/Subscription-Management-Tool---KML-Vision?type=whiteboard&amp;node-id=0-1&amp;t=HMNFK8yWaVNBYtxr-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/>
              <a:t>Melina Kampitsch, Anna Kramer, Verena Pichler </a:t>
            </a:r>
            <a:endParaRPr lang="de-AT" sz="180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CFE5109-001D-8E9D-AFD7-301D5EB25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/>
              <a:t>Masterprojekt:</a:t>
            </a:r>
            <a:br>
              <a:rPr lang="de-DE"/>
            </a:br>
            <a:r>
              <a:rPr lang="de-DE" b="0"/>
              <a:t>KML Vision – IKOSA </a:t>
            </a:r>
            <a:r>
              <a:rPr lang="de-DE" b="0" err="1"/>
              <a:t>Platform</a:t>
            </a:r>
            <a:r>
              <a:rPr lang="de-DE" b="0"/>
              <a:t> </a:t>
            </a:r>
            <a:r>
              <a:rPr lang="de-DE" b="0" err="1"/>
              <a:t>Subscription</a:t>
            </a:r>
            <a:r>
              <a:rPr lang="de-DE" b="0"/>
              <a:t> Management Interface</a:t>
            </a:r>
            <a:endParaRPr lang="de-AT" b="0"/>
          </a:p>
        </p:txBody>
      </p:sp>
    </p:spTree>
    <p:extLst>
      <p:ext uri="{BB962C8B-B14F-4D97-AF65-F5344CB8AC3E}">
        <p14:creationId xmlns:p14="http://schemas.microsoft.com/office/powerpoint/2010/main" val="35371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0862-5545-EC36-7ED4-9CCCA8FB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648553"/>
            <a:ext cx="8602280" cy="857250"/>
          </a:xfrm>
        </p:spPr>
        <p:txBody>
          <a:bodyPr>
            <a:normAutofit/>
          </a:bodyPr>
          <a:lstStyle/>
          <a:p>
            <a:r>
              <a:rPr lang="de-DE" sz="2800">
                <a:cs typeface="Calibri"/>
              </a:rPr>
              <a:t>Reflexion</a:t>
            </a:r>
            <a:endParaRPr lang="de-DE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95B02-2923-0027-10F2-4F3B777C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2"/>
            <a:r>
              <a:rPr lang="de-DE" sz="1700">
                <a:ea typeface="+mn-lt"/>
                <a:cs typeface="+mn-lt"/>
              </a:rPr>
              <a:t>"Aus Sicht des Projektteams konnten alle Anforderungen erfolgreich in </a:t>
            </a:r>
            <a:r>
              <a:rPr lang="de-DE" sz="1700" err="1">
                <a:ea typeface="+mn-lt"/>
                <a:cs typeface="+mn-lt"/>
              </a:rPr>
              <a:t>React</a:t>
            </a:r>
            <a:r>
              <a:rPr lang="de-DE" sz="1700">
                <a:ea typeface="+mn-lt"/>
                <a:cs typeface="+mn-lt"/>
              </a:rPr>
              <a:t>-Admin umgesetzt werden. Das MVP liegt zur Nutzung vor und das Masterprojekt kann demnach als abgeschlossen betrachtet werden."</a:t>
            </a:r>
            <a:endParaRPr lang="de-DE" sz="1700">
              <a:cs typeface="Calibri"/>
            </a:endParaRPr>
          </a:p>
          <a:p>
            <a:endParaRPr lang="de-DE"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de-DE">
                <a:cs typeface="Calibri"/>
              </a:rPr>
              <a:t>Methoden des Projektmanagements (Meilensteinplanung etc.)</a:t>
            </a:r>
          </a:p>
          <a:p>
            <a:pPr marL="342900" indent="-342900">
              <a:buFont typeface="Wingdings"/>
              <a:buChar char="§"/>
            </a:pPr>
            <a:r>
              <a:rPr lang="de-DE">
                <a:cs typeface="Calibri"/>
              </a:rPr>
              <a:t>Einfindung und Umsetzung in </a:t>
            </a:r>
            <a:r>
              <a:rPr lang="de-DE" err="1">
                <a:cs typeface="Calibri"/>
              </a:rPr>
              <a:t>React</a:t>
            </a:r>
            <a:r>
              <a:rPr lang="de-DE">
                <a:cs typeface="Calibri"/>
              </a:rPr>
              <a:t>-Admin</a:t>
            </a:r>
          </a:p>
          <a:p>
            <a:pPr marL="342900" indent="-342900">
              <a:buFont typeface="Wingdings"/>
              <a:buChar char="§"/>
            </a:pPr>
            <a:r>
              <a:rPr lang="de-DE">
                <a:cs typeface="Calibri"/>
              </a:rPr>
              <a:t>Zusammenarbeit im Team</a:t>
            </a:r>
          </a:p>
          <a:p>
            <a:pPr marL="342900" indent="-342900">
              <a:buFont typeface="Wingdings"/>
              <a:buChar char="§"/>
            </a:pPr>
            <a:r>
              <a:rPr lang="de-DE">
                <a:cs typeface="Calibri"/>
              </a:rPr>
              <a:t>Zusammenarbeit mit KML Vision</a:t>
            </a:r>
          </a:p>
          <a:p>
            <a:pPr marL="342900" indent="-342900">
              <a:buFont typeface="Wingdings"/>
              <a:buChar char="§"/>
            </a:pPr>
            <a:r>
              <a:rPr lang="de-DE">
                <a:cs typeface="Calibri"/>
              </a:rPr>
              <a:t>Zeitplanung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A6B594-4D5B-83FF-BDBE-829E92ED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4066A-2C2B-EB58-CCCF-9256E9E0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D0741-3CB3-7F80-52AA-9F38298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Präsentation mit Checkliste mit einfarbiger Füllung">
            <a:extLst>
              <a:ext uri="{FF2B5EF4-FFF2-40B4-BE49-F238E27FC236}">
                <a16:creationId xmlns:a16="http://schemas.microsoft.com/office/drawing/2014/main" id="{F451975D-96EA-0DBB-586E-AB2D186CC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310" y="1672446"/>
            <a:ext cx="838919" cy="8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0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6F229-3713-ABB6-0FBE-FD634BD4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Danke für die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E2C3E-A8B7-4F2D-19B3-48B68B07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8DF24-81B7-A590-37B5-9A4E146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02A92-F1C4-8152-5A50-720B938B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4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A8639-0266-6FBE-DFD6-F9C8A4E9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58" y="659136"/>
            <a:ext cx="8602280" cy="857250"/>
          </a:xfrm>
        </p:spPr>
        <p:txBody>
          <a:bodyPr>
            <a:normAutofit/>
          </a:bodyPr>
          <a:lstStyle/>
          <a:p>
            <a:r>
              <a:rPr lang="de-DE" sz="2800">
                <a:cs typeface="Calibri"/>
              </a:rPr>
              <a:t>Referenzen</a:t>
            </a:r>
            <a:endParaRPr lang="de-DE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C35FE-674C-92AC-E08B-86743926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673376"/>
            <a:ext cx="8604250" cy="2811576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de-DE" i="1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https://www.kmlvision.com/our-offerings/ikosa-ai/</a:t>
            </a:r>
            <a:r>
              <a:rPr lang="de-DE" i="1">
                <a:ea typeface="+mn-lt"/>
                <a:cs typeface="+mn-lt"/>
              </a:rPr>
              <a:t>, eingesehen am 29.01.2024</a:t>
            </a:r>
            <a:endParaRPr lang="de-DE">
              <a:cs typeface="Calibri"/>
            </a:endParaRPr>
          </a:p>
          <a:p>
            <a:r>
              <a:rPr lang="de-DE" i="1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https://react.dev/</a:t>
            </a:r>
            <a:r>
              <a:rPr lang="de-DE" i="1">
                <a:ea typeface="+mn-lt"/>
                <a:cs typeface="+mn-lt"/>
              </a:rPr>
              <a:t>, eingesehen am 29.01.2024</a:t>
            </a:r>
            <a:endParaRPr lang="de-DE">
              <a:cs typeface="Calibri"/>
            </a:endParaRPr>
          </a:p>
          <a:p>
            <a:r>
              <a:rPr lang="de-DE" i="1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https://dev.api.ikosa.ai/api/v1/docs/#/</a:t>
            </a:r>
            <a:r>
              <a:rPr lang="de-DE" i="1">
                <a:ea typeface="+mn-lt"/>
                <a:cs typeface="+mn-lt"/>
              </a:rPr>
              <a:t>, eingesehen am 17.02.2024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</a:rPr>
              <a:t>Miro | The Visual Workspace for Innovation (</a:t>
            </a:r>
            <a:r>
              <a:rPr lang="en-GB" i="1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https://miro.com/index/</a:t>
            </a:r>
            <a:r>
              <a:rPr lang="en-GB" i="1">
                <a:ea typeface="+mn-lt"/>
                <a:cs typeface="+mn-lt"/>
              </a:rPr>
              <a:t>), </a:t>
            </a:r>
            <a:r>
              <a:rPr lang="en-GB" i="1" err="1">
                <a:ea typeface="+mn-lt"/>
                <a:cs typeface="+mn-lt"/>
              </a:rPr>
              <a:t>eingesehen</a:t>
            </a:r>
            <a:r>
              <a:rPr lang="en-GB" i="1">
                <a:ea typeface="+mn-lt"/>
                <a:cs typeface="+mn-lt"/>
              </a:rPr>
              <a:t> am 09.02.2024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</a:rPr>
              <a:t>Figma: The Collaborative Interface Design Tool (</a:t>
            </a:r>
            <a:r>
              <a:rPr lang="en-GB" i="1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</a:t>
            </a:r>
            <a:r>
              <a:rPr lang="en-GB" i="1">
                <a:ea typeface="+mn-lt"/>
                <a:cs typeface="+mn-lt"/>
              </a:rPr>
              <a:t>), </a:t>
            </a:r>
            <a:r>
              <a:rPr lang="en-GB" i="1" err="1">
                <a:ea typeface="+mn-lt"/>
                <a:cs typeface="+mn-lt"/>
              </a:rPr>
              <a:t>eingesehen</a:t>
            </a:r>
            <a:r>
              <a:rPr lang="en-GB" i="1">
                <a:ea typeface="+mn-lt"/>
                <a:cs typeface="+mn-lt"/>
              </a:rPr>
              <a:t> am 17.02.2024</a:t>
            </a:r>
            <a:endParaRPr lang="de-DE">
              <a:cs typeface="Calibri"/>
            </a:endParaRPr>
          </a:p>
          <a:p>
            <a:r>
              <a:rPr lang="en-GB" i="1" err="1">
                <a:ea typeface="+mn-lt"/>
                <a:cs typeface="+mn-lt"/>
              </a:rPr>
              <a:t>OpenAPI</a:t>
            </a:r>
            <a:r>
              <a:rPr lang="en-GB" i="1">
                <a:ea typeface="+mn-lt"/>
                <a:cs typeface="+mn-lt"/>
              </a:rPr>
              <a:t> Specification v3.0.2 (</a:t>
            </a:r>
            <a:r>
              <a:rPr lang="en-GB" i="1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https://spec.openapis.org/oas/v3.0.2</a:t>
            </a:r>
            <a:r>
              <a:rPr lang="en-GB" i="1">
                <a:ea typeface="+mn-lt"/>
                <a:cs typeface="+mn-lt"/>
              </a:rPr>
              <a:t>), </a:t>
            </a:r>
            <a:r>
              <a:rPr lang="en-GB" i="1" err="1">
                <a:ea typeface="+mn-lt"/>
                <a:cs typeface="+mn-lt"/>
              </a:rPr>
              <a:t>eingesehen</a:t>
            </a:r>
            <a:r>
              <a:rPr lang="en-GB" i="1">
                <a:ea typeface="+mn-lt"/>
                <a:cs typeface="+mn-lt"/>
              </a:rPr>
              <a:t> am 17.02.2024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</a:rPr>
              <a:t>The OAuth 2.0 Authorization Framework (</a:t>
            </a:r>
            <a:r>
              <a:rPr lang="en-GB" i="1"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https://www.rfc-editor.org/rfc/rfc6749</a:t>
            </a:r>
            <a:r>
              <a:rPr lang="en-GB" i="1">
                <a:ea typeface="+mn-lt"/>
                <a:cs typeface="+mn-lt"/>
              </a:rPr>
              <a:t>), </a:t>
            </a:r>
            <a:r>
              <a:rPr lang="en-GB" i="1" err="1">
                <a:ea typeface="+mn-lt"/>
                <a:cs typeface="+mn-lt"/>
              </a:rPr>
              <a:t>eingesehen</a:t>
            </a:r>
            <a:r>
              <a:rPr lang="en-GB" i="1">
                <a:ea typeface="+mn-lt"/>
                <a:cs typeface="+mn-lt"/>
              </a:rPr>
              <a:t> am 17.02.2024</a:t>
            </a:r>
            <a:endParaRPr lang="de-DE">
              <a:cs typeface="Calibri"/>
            </a:endParaRPr>
          </a:p>
          <a:p>
            <a:r>
              <a:rPr lang="en-GB" i="1" err="1">
                <a:ea typeface="+mn-lt"/>
                <a:cs typeface="+mn-lt"/>
              </a:rPr>
              <a:t>marmelab</a:t>
            </a:r>
            <a:r>
              <a:rPr lang="en-GB" i="1">
                <a:ea typeface="+mn-lt"/>
                <a:cs typeface="+mn-lt"/>
              </a:rPr>
              <a:t>/react-admin: A frontend Framework for building data-driven applications (</a:t>
            </a:r>
            <a:r>
              <a:rPr lang="en-GB" i="1"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https://github.com/marmelab/react-admin</a:t>
            </a:r>
            <a:r>
              <a:rPr lang="en-GB" i="1">
                <a:ea typeface="+mn-lt"/>
                <a:cs typeface="+mn-lt"/>
              </a:rPr>
              <a:t>), </a:t>
            </a:r>
            <a:r>
              <a:rPr lang="en-GB" i="1" err="1">
                <a:ea typeface="+mn-lt"/>
                <a:cs typeface="+mn-lt"/>
              </a:rPr>
              <a:t>eingesehen</a:t>
            </a:r>
            <a:r>
              <a:rPr lang="en-GB" i="1">
                <a:ea typeface="+mn-lt"/>
                <a:cs typeface="+mn-lt"/>
              </a:rPr>
              <a:t> am 12.02.2024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</a:rPr>
              <a:t>KML Vision: Your Partner In Microscopy Image Analysis (</a:t>
            </a:r>
            <a:r>
              <a:rPr lang="en-GB" i="1"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https://www.kmlvision.com/</a:t>
            </a:r>
            <a:r>
              <a:rPr lang="en-GB" i="1">
                <a:ea typeface="+mn-lt"/>
                <a:cs typeface="+mn-lt"/>
              </a:rPr>
              <a:t>), </a:t>
            </a:r>
            <a:r>
              <a:rPr lang="en-GB" i="1" err="1">
                <a:ea typeface="+mn-lt"/>
                <a:cs typeface="+mn-lt"/>
              </a:rPr>
              <a:t>eingesehen</a:t>
            </a:r>
            <a:r>
              <a:rPr lang="en-GB" i="1">
                <a:ea typeface="+mn-lt"/>
                <a:cs typeface="+mn-lt"/>
              </a:rPr>
              <a:t> am 12.02.2024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eingesehen</a:t>
            </a:r>
            <a:r>
              <a:rPr lang="en-GB">
                <a:ea typeface="+mn-lt"/>
                <a:cs typeface="+mn-lt"/>
              </a:rPr>
              <a:t> am 20.11.2023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https://vuejs.org/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eingesehen</a:t>
            </a:r>
            <a:r>
              <a:rPr lang="en-GB">
                <a:ea typeface="+mn-lt"/>
                <a:cs typeface="+mn-lt"/>
              </a:rPr>
              <a:t> am 20.11.2023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https://svelte.dev</a:t>
            </a:r>
            <a:r>
              <a:rPr lang="en-GB" i="1"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eingesehen</a:t>
            </a:r>
            <a:r>
              <a:rPr lang="en-GB">
                <a:ea typeface="+mn-lt"/>
                <a:cs typeface="+mn-lt"/>
              </a:rPr>
              <a:t> am 20.11.2023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</a:t>
            </a:r>
            <a:r>
              <a:rPr lang="en-GB" i="1"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eingesehen</a:t>
            </a:r>
            <a:r>
              <a:rPr lang="en-GB">
                <a:ea typeface="+mn-lt"/>
                <a:cs typeface="+mn-lt"/>
              </a:rPr>
              <a:t> am 20.11.2023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https://vaadin.com</a:t>
            </a:r>
            <a:r>
              <a:rPr lang="en-GB" i="1"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eingesehen</a:t>
            </a:r>
            <a:r>
              <a:rPr lang="en-GB">
                <a:ea typeface="+mn-lt"/>
                <a:cs typeface="+mn-lt"/>
              </a:rPr>
              <a:t> am 20.11.2023</a:t>
            </a:r>
            <a:endParaRPr lang="de-DE">
              <a:cs typeface="Calibri"/>
            </a:endParaRPr>
          </a:p>
          <a:p>
            <a:r>
              <a:rPr lang="en-GB" i="1">
                <a:ea typeface="+mn-lt"/>
                <a:cs typeface="+mn-l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https://budibase.com</a:t>
            </a:r>
            <a:r>
              <a:rPr lang="en-GB" i="1"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eingesehen</a:t>
            </a:r>
            <a:r>
              <a:rPr lang="en-GB">
                <a:ea typeface="+mn-lt"/>
                <a:cs typeface="+mn-lt"/>
              </a:rPr>
              <a:t> am 20.11.2023</a:t>
            </a:r>
            <a:endParaRPr lang="de-DE">
              <a:cs typeface="Calibri"/>
            </a:endParaRPr>
          </a:p>
          <a:p>
            <a:r>
              <a:rPr lang="de-DE" i="1">
                <a:ea typeface="+mn-lt"/>
                <a:cs typeface="+mn-l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https://retool.com</a:t>
            </a:r>
            <a:r>
              <a:rPr lang="de-DE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eingesehen</a:t>
            </a:r>
            <a:r>
              <a:rPr lang="en-GB">
                <a:ea typeface="+mn-lt"/>
                <a:cs typeface="+mn-lt"/>
              </a:rPr>
              <a:t> am 20.11.2023</a:t>
            </a:r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F4052-A577-B411-B988-09E288B0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CC524-74FB-7355-274A-E328624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20B08-699F-FD4D-69A1-19134BFB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67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441A6-0F3F-3DFF-B672-224168D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613009"/>
            <a:ext cx="8602280" cy="857250"/>
          </a:xfrm>
        </p:spPr>
        <p:txBody>
          <a:bodyPr>
            <a:normAutofit/>
          </a:bodyPr>
          <a:lstStyle/>
          <a:p>
            <a:r>
              <a:rPr lang="de-DE" sz="2800">
                <a:ea typeface="Calibri"/>
                <a:cs typeface="Calibri"/>
              </a:rPr>
              <a:t>Agenda</a:t>
            </a:r>
            <a:endParaRPr lang="de-DE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EBD80-268B-5564-88EA-982C8878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628647"/>
            <a:ext cx="8604250" cy="29409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Wingdings"/>
              <a:buChar char="§"/>
            </a:pPr>
            <a:r>
              <a:rPr lang="de-DE" dirty="0">
                <a:cs typeface="Calibri"/>
              </a:rPr>
              <a:t>Zielsetzung</a:t>
            </a:r>
          </a:p>
          <a:p>
            <a:pPr marL="342900" indent="-342900">
              <a:buFont typeface="Wingdings"/>
              <a:buChar char="§"/>
            </a:pPr>
            <a:r>
              <a:rPr lang="de-DE" dirty="0">
                <a:cs typeface="Calibri"/>
              </a:rPr>
              <a:t>User-Stories</a:t>
            </a:r>
          </a:p>
          <a:p>
            <a:pPr marL="342900" indent="-342900">
              <a:buFont typeface="Wingdings"/>
              <a:buChar char="§"/>
            </a:pPr>
            <a:r>
              <a:rPr lang="de-DE" dirty="0">
                <a:ea typeface="Calibri"/>
                <a:cs typeface="Calibri"/>
              </a:rPr>
              <a:t>Erstellung Mock-Up in </a:t>
            </a:r>
            <a:r>
              <a:rPr lang="de-DE" dirty="0" err="1">
                <a:ea typeface="Calibri"/>
                <a:cs typeface="Calibri"/>
              </a:rPr>
              <a:t>Figma</a:t>
            </a:r>
            <a:endParaRPr lang="de-DE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de-DE" dirty="0">
                <a:ea typeface="Calibri"/>
                <a:cs typeface="Calibri"/>
              </a:rPr>
              <a:t>Entscheidung des Entwicklungstools</a:t>
            </a:r>
          </a:p>
          <a:p>
            <a:pPr marL="342900" indent="-342900">
              <a:buFont typeface="Wingdings"/>
              <a:buChar char="§"/>
            </a:pPr>
            <a:r>
              <a:rPr lang="de-DE" dirty="0">
                <a:ea typeface="Calibri"/>
                <a:cs typeface="Calibri"/>
              </a:rPr>
              <a:t>Integration der Endpunkte</a:t>
            </a:r>
          </a:p>
          <a:p>
            <a:pPr marL="342900" indent="-342900">
              <a:buFont typeface="Wingdings"/>
              <a:buChar char="§"/>
            </a:pPr>
            <a:r>
              <a:rPr lang="de-DE" dirty="0">
                <a:ea typeface="Calibri"/>
                <a:cs typeface="Calibri"/>
              </a:rPr>
              <a:t>Ergebnis </a:t>
            </a:r>
            <a:r>
              <a:rPr lang="de-DE" dirty="0" err="1">
                <a:ea typeface="Calibri"/>
                <a:cs typeface="Calibri"/>
              </a:rPr>
              <a:t>React</a:t>
            </a:r>
            <a:r>
              <a:rPr lang="de-DE" dirty="0">
                <a:ea typeface="Calibri"/>
                <a:cs typeface="Calibri"/>
              </a:rPr>
              <a:t>-Admin: Live Demo</a:t>
            </a:r>
          </a:p>
          <a:p>
            <a:pPr marL="342900" indent="-342900">
              <a:buFont typeface="Wingdings"/>
              <a:buChar char="§"/>
            </a:pPr>
            <a:r>
              <a:rPr lang="de-DE" dirty="0">
                <a:ea typeface="Calibri"/>
                <a:cs typeface="Calibri"/>
              </a:rPr>
              <a:t>Reflexion</a:t>
            </a: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21EEF-A204-733E-0E43-A9B3457E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B9227-4693-A287-825B-254A2082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0C5129-5C5D-084A-FB77-C6C41B62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 descr="Ein Bild, das Screenshot, Farbigkeit, Grafiken, Design enthält.&#10;&#10;Beschreibung automatisch generiert.">
            <a:extLst>
              <a:ext uri="{FF2B5EF4-FFF2-40B4-BE49-F238E27FC236}">
                <a16:creationId xmlns:a16="http://schemas.microsoft.com/office/drawing/2014/main" id="{0C3EECE6-DD4E-2EAB-21F1-720B9D52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64" y="860565"/>
            <a:ext cx="743238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2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CAE10-79E1-2F68-8E0D-68868A4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701469"/>
            <a:ext cx="8602280" cy="857250"/>
          </a:xfrm>
        </p:spPr>
        <p:txBody>
          <a:bodyPr>
            <a:normAutofit/>
          </a:bodyPr>
          <a:lstStyle/>
          <a:p>
            <a:r>
              <a:rPr lang="de-DE" sz="2800" dirty="0">
                <a:cs typeface="Calibri"/>
              </a:rPr>
              <a:t>Zielsetzung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684FA-5CE7-B1E2-8AAC-E731E0D0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556960"/>
            <a:ext cx="8593667" cy="31290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/>
              <a:buChar char="§"/>
            </a:pPr>
            <a:r>
              <a:rPr lang="de-DE" sz="1800" dirty="0">
                <a:cs typeface="Calibri"/>
              </a:rPr>
              <a:t>Zusammenarbeit mit KML Vision GmbH</a:t>
            </a:r>
          </a:p>
          <a:p>
            <a:pPr marL="285750" indent="-285750">
              <a:buFont typeface="Wingdings"/>
              <a:buChar char="§"/>
            </a:pPr>
            <a:r>
              <a:rPr lang="de-DE" sz="1800" dirty="0">
                <a:cs typeface="Calibri"/>
              </a:rPr>
              <a:t>IKOSA Plattform basiert auf </a:t>
            </a:r>
            <a:r>
              <a:rPr lang="de-DE" sz="1800" dirty="0" err="1">
                <a:cs typeface="Calibri"/>
              </a:rPr>
              <a:t>Abbonnement</a:t>
            </a:r>
            <a:r>
              <a:rPr lang="de-DE" sz="1800" dirty="0">
                <a:cs typeface="Calibri"/>
              </a:rPr>
              <a:t>-Modell für verschiedene Services</a:t>
            </a:r>
          </a:p>
          <a:p>
            <a:r>
              <a:rPr lang="de-DE" sz="1800" dirty="0">
                <a:cs typeface="Calibri"/>
              </a:rPr>
              <a:t>  - Verwaltung und Kontrolle der Zugriffe</a:t>
            </a:r>
          </a:p>
          <a:p>
            <a:endParaRPr lang="de-DE" sz="1800" dirty="0">
              <a:cs typeface="Calibri"/>
            </a:endParaRPr>
          </a:p>
          <a:p>
            <a:r>
              <a:rPr lang="de-DE" sz="1800" b="1" dirty="0">
                <a:cs typeface="Calibri"/>
              </a:rPr>
              <a:t>Ziel des Projekts:</a:t>
            </a:r>
          </a:p>
          <a:p>
            <a:r>
              <a:rPr lang="de-DE" sz="1800" dirty="0">
                <a:cs typeface="Calibri"/>
              </a:rPr>
              <a:t>Entwicklung einer IKOSA Abonnement-Verwaltung um dem KML Vertriebspersonal die eigenständige Verwaltung der Abonnements zu ermöglichen</a:t>
            </a:r>
          </a:p>
          <a:p>
            <a:endParaRPr lang="de-DE" sz="1800" dirty="0">
              <a:cs typeface="Calibri"/>
            </a:endParaRPr>
          </a:p>
          <a:p>
            <a:r>
              <a:rPr lang="de-DE" sz="1800" b="1" dirty="0">
                <a:cs typeface="Calibri"/>
              </a:rPr>
              <a:t>Nicht-Ziel:</a:t>
            </a:r>
            <a:r>
              <a:rPr lang="de-DE" sz="1800" dirty="0">
                <a:cs typeface="Calibri"/>
              </a:rPr>
              <a:t> Design der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1751C-E070-3A60-EBF8-078C5A0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F3D94-D82C-1E4A-0665-AAA31067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CCEF8-302C-62E5-6AE6-1E9AD4E8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6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C9489-557D-4734-431C-5D2E4B78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817886"/>
            <a:ext cx="8602280" cy="857250"/>
          </a:xfrm>
        </p:spPr>
        <p:txBody>
          <a:bodyPr anchor="b">
            <a:normAutofit/>
          </a:bodyPr>
          <a:lstStyle/>
          <a:p>
            <a:r>
              <a:rPr lang="de-AT" sz="2800"/>
              <a:t>User-Stories</a:t>
            </a:r>
          </a:p>
        </p:txBody>
      </p:sp>
      <p:pic>
        <p:nvPicPr>
          <p:cNvPr id="1026" name="Picture 2" descr="Ein Bild, das Text, Rechteck, Reihe, Schrift enthält.&#10;&#10;Automatisch generierte Beschreibung">
            <a:extLst>
              <a:ext uri="{FF2B5EF4-FFF2-40B4-BE49-F238E27FC236}">
                <a16:creationId xmlns:a16="http://schemas.microsoft.com/office/drawing/2014/main" id="{E558B653-073D-AD0A-0B16-485041A8DC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5" b="-3"/>
          <a:stretch/>
        </p:blipFill>
        <p:spPr bwMode="auto">
          <a:xfrm>
            <a:off x="285617" y="1761619"/>
            <a:ext cx="4225925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Date Placeholder 4">
            <a:extLst>
              <a:ext uri="{FF2B5EF4-FFF2-40B4-BE49-F238E27FC236}">
                <a16:creationId xmlns:a16="http://schemas.microsoft.com/office/drawing/2014/main" id="{51BEF5D6-1821-D94F-1ABB-A8DC99DE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4980" y="4767263"/>
            <a:ext cx="2133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1042" name="Footer Placeholder 5">
            <a:extLst>
              <a:ext uri="{FF2B5EF4-FFF2-40B4-BE49-F238E27FC236}">
                <a16:creationId xmlns:a16="http://schemas.microsoft.com/office/drawing/2014/main" id="{4B378ABD-44CA-B23E-4E21-D5056826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4F4D4-FB97-9F62-32AA-BF19AA2A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8555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044" name="Content Placeholder 7">
            <a:extLst>
              <a:ext uri="{FF2B5EF4-FFF2-40B4-BE49-F238E27FC236}">
                <a16:creationId xmlns:a16="http://schemas.microsoft.com/office/drawing/2014/main" id="{5B674407-7A83-132D-3186-1532F289D1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64980" y="4396206"/>
            <a:ext cx="6209999" cy="443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hlinkClick r:id="rId3"/>
              </a:rPr>
              <a:t>Quelle: User Stories, Visual Workspace for Innovation(miro.com)</a:t>
            </a:r>
            <a:endParaRPr lang="en-US" sz="1400" dirty="0"/>
          </a:p>
        </p:txBody>
      </p:sp>
      <p:pic>
        <p:nvPicPr>
          <p:cNvPr id="1030" name="Picture 6" descr="Ein Bild, das Text, Screenshot, Klebezettel, Design enthält.&#10;&#10;Automatisch generierte Beschreibung">
            <a:extLst>
              <a:ext uri="{FF2B5EF4-FFF2-40B4-BE49-F238E27FC236}">
                <a16:creationId xmlns:a16="http://schemas.microsoft.com/office/drawing/2014/main" id="{6184FB81-4CDB-71CD-416D-EC0333B0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38227"/>
            <a:ext cx="4462844" cy="231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9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C9489-557D-4734-431C-5D2E4B78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817886"/>
            <a:ext cx="8602280" cy="857250"/>
          </a:xfrm>
        </p:spPr>
        <p:txBody>
          <a:bodyPr anchor="b">
            <a:normAutofit/>
          </a:bodyPr>
          <a:lstStyle/>
          <a:p>
            <a:r>
              <a:rPr lang="de-AT" sz="2800" dirty="0"/>
              <a:t>User-Stories</a:t>
            </a:r>
            <a:endParaRPr lang="de-AT" sz="2800" dirty="0">
              <a:cs typeface="Calibri"/>
            </a:endParaRPr>
          </a:p>
        </p:txBody>
      </p:sp>
      <p:sp>
        <p:nvSpPr>
          <p:cNvPr id="1040" name="Date Placeholder 4">
            <a:extLst>
              <a:ext uri="{FF2B5EF4-FFF2-40B4-BE49-F238E27FC236}">
                <a16:creationId xmlns:a16="http://schemas.microsoft.com/office/drawing/2014/main" id="{51BEF5D6-1821-D94F-1ABB-A8DC99DE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4980" y="4767263"/>
            <a:ext cx="2133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1042" name="Footer Placeholder 5">
            <a:extLst>
              <a:ext uri="{FF2B5EF4-FFF2-40B4-BE49-F238E27FC236}">
                <a16:creationId xmlns:a16="http://schemas.microsoft.com/office/drawing/2014/main" id="{4B378ABD-44CA-B23E-4E21-D5056826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4F4D4-FB97-9F62-32AA-BF19AA2A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8555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044" name="Content Placeholder 7">
            <a:extLst>
              <a:ext uri="{FF2B5EF4-FFF2-40B4-BE49-F238E27FC236}">
                <a16:creationId xmlns:a16="http://schemas.microsoft.com/office/drawing/2014/main" id="{5B674407-7A83-132D-3186-1532F289D1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64980" y="4396206"/>
            <a:ext cx="6209999" cy="443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hlinkClick r:id="rId2"/>
              </a:rPr>
              <a:t>Quelle: User Stories, Visual Workspace for Innovation(miro.com)</a:t>
            </a:r>
            <a:endParaRPr lang="en-US" sz="1400" dirty="0"/>
          </a:p>
        </p:txBody>
      </p:sp>
      <p:pic>
        <p:nvPicPr>
          <p:cNvPr id="5" name="Grafik 4" descr="Ein Bild, das Text, Screenshot, Visitenkarte, Klebezettel enthält.&#10;&#10;Beschreibung automatisch generiert.">
            <a:extLst>
              <a:ext uri="{FF2B5EF4-FFF2-40B4-BE49-F238E27FC236}">
                <a16:creationId xmlns:a16="http://schemas.microsoft.com/office/drawing/2014/main" id="{00FF5A95-16B5-9DC6-D9F7-CDA9382D9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555" y="455083"/>
            <a:ext cx="2820806" cy="36406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8B0885D-4BD0-9347-8D84-7BECC52E40D9}"/>
              </a:ext>
            </a:extLst>
          </p:cNvPr>
          <p:cNvSpPr txBox="1"/>
          <p:nvPr/>
        </p:nvSpPr>
        <p:spPr>
          <a:xfrm>
            <a:off x="328311" y="16094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400" dirty="0">
                <a:cs typeface="Calibri"/>
              </a:rPr>
              <a:t>Beispiel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5024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ext, Diagramm, Plan, Design enthält.&#10;&#10;Automatisch generierte Beschreibung">
            <a:extLst>
              <a:ext uri="{FF2B5EF4-FFF2-40B4-BE49-F238E27FC236}">
                <a16:creationId xmlns:a16="http://schemas.microsoft.com/office/drawing/2014/main" id="{7A33D6D1-46B6-7292-9148-8D224F7CEA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1218599" y="1285257"/>
            <a:ext cx="7118284" cy="3327797"/>
          </a:xfr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8ACF7B-CA33-9356-D7D0-C546C29C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67" y="861888"/>
            <a:ext cx="5369643" cy="4250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2800"/>
              <a:t>Erstellung Mock-Up</a:t>
            </a:r>
            <a:r>
              <a:rPr lang="de-DE" sz="2800" b="1" kern="1200">
                <a:latin typeface="+mn-lt"/>
                <a:ea typeface="+mj-ea"/>
                <a:cs typeface="+mj-cs"/>
              </a:rPr>
              <a:t> in </a:t>
            </a:r>
            <a:r>
              <a:rPr lang="de-DE" sz="2800" b="1" kern="1200" err="1">
                <a:latin typeface="+mn-lt"/>
                <a:ea typeface="+mj-ea"/>
                <a:cs typeface="+mj-cs"/>
              </a:rPr>
              <a:t>Figma</a:t>
            </a:r>
            <a:endParaRPr lang="de-DE" sz="2400" b="1" kern="1200">
              <a:latin typeface="+mn-lt"/>
              <a:cs typeface="Calibri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7EB79FF-8F73-6983-BED6-A0AFF4CB8856}"/>
              </a:ext>
            </a:extLst>
          </p:cNvPr>
          <p:cNvSpPr txBox="1"/>
          <p:nvPr/>
        </p:nvSpPr>
        <p:spPr>
          <a:xfrm>
            <a:off x="-234032" y="4554319"/>
            <a:ext cx="5304945" cy="425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buClr>
                <a:srgbClr val="F7A600"/>
              </a:buClr>
            </a:pPr>
            <a:r>
              <a:rPr lang="de-DE" sz="900" u="sng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Abbildung: Subscription</a:t>
            </a:r>
            <a:r>
              <a:rPr lang="de-DE" sz="900" u="sng" kern="1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Management Tool - KML Vision – FigJam(figma.com)</a:t>
            </a:r>
            <a:endParaRPr lang="de-DE" sz="900" u="sng" kern="1200">
              <a:latin typeface="+mn-lt"/>
              <a:ea typeface="Calibri"/>
              <a:cs typeface="Calibri"/>
            </a:endParaRP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34CCEEA-C183-9A2A-9948-4A7D7990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4980" y="4767263"/>
            <a:ext cx="2133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9B49F40-5764-8B51-601B-887D2C68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867BD-DD91-9778-6B36-83C0D66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8555" y="4767263"/>
            <a:ext cx="21336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0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77D80-74BE-9AD1-611A-01937DB2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426303"/>
            <a:ext cx="8602280" cy="8572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AT" sz="2800"/>
              <a:t>Entscheidung des Entwicklungstools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A453D-2CAD-40AC-FABD-DE049F7D8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6" y="1675136"/>
            <a:ext cx="4225925" cy="289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Char char="•"/>
            </a:pPr>
            <a:r>
              <a:rPr lang="de-AT" sz="2400"/>
              <a:t>Vergleich verschiedener Frameworks</a:t>
            </a:r>
            <a:endParaRPr lang="de-DE" sz="2400">
              <a:cs typeface="Calibri"/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Char char="•"/>
            </a:pPr>
            <a:r>
              <a:rPr lang="de-AT" sz="2400"/>
              <a:t>Erstellung von Testbeispielen</a:t>
            </a:r>
            <a:endParaRPr lang="de-AT" sz="2400">
              <a:cs typeface="Calibri"/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Char char="•"/>
            </a:pPr>
            <a:r>
              <a:rPr lang="de-AT" sz="2400"/>
              <a:t>Entscheidung: </a:t>
            </a:r>
            <a:endParaRPr lang="de-AT" sz="2400">
              <a:cs typeface="Calibri"/>
            </a:endParaRPr>
          </a:p>
          <a:p>
            <a:pPr lvl="1">
              <a:buClr>
                <a:srgbClr val="78DC03"/>
              </a:buClr>
            </a:pPr>
            <a:r>
              <a:rPr lang="de-AT" sz="2000" err="1"/>
              <a:t>React</a:t>
            </a:r>
            <a:r>
              <a:rPr lang="de-AT" sz="2000"/>
              <a:t>-Admin mit Type-</a:t>
            </a:r>
            <a:r>
              <a:rPr lang="de-AT" sz="2000" err="1"/>
              <a:t>Script</a:t>
            </a:r>
            <a:endParaRPr lang="de-AT" sz="2000" err="1">
              <a:cs typeface="Calibri"/>
            </a:endParaRPr>
          </a:p>
          <a:p>
            <a:pPr marL="342900" indent="-342900">
              <a:buChar char="•"/>
            </a:pPr>
            <a:endParaRPr lang="de-AT">
              <a:cs typeface="Calibri"/>
            </a:endParaRPr>
          </a:p>
          <a:p>
            <a:pPr marL="342900" indent="-342900">
              <a:buChar char="•"/>
            </a:pPr>
            <a:endParaRPr lang="de-AT">
              <a:cs typeface="Calibri"/>
            </a:endParaRPr>
          </a:p>
        </p:txBody>
      </p:sp>
      <p:sp>
        <p:nvSpPr>
          <p:cNvPr id="2056" name="Date Placeholder 4">
            <a:extLst>
              <a:ext uri="{FF2B5EF4-FFF2-40B4-BE49-F238E27FC236}">
                <a16:creationId xmlns:a16="http://schemas.microsoft.com/office/drawing/2014/main" id="{6A7E5DDF-44DD-E9E1-BEF7-1CEEEC62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4980" y="4767263"/>
            <a:ext cx="2133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2058" name="Footer Placeholder 5">
            <a:extLst>
              <a:ext uri="{FF2B5EF4-FFF2-40B4-BE49-F238E27FC236}">
                <a16:creationId xmlns:a16="http://schemas.microsoft.com/office/drawing/2014/main" id="{E43CB7E9-FC60-E221-A41B-29A9FC6B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71AEF-5160-BA6B-7C7F-832DE038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8555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4" name="Picture 3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CEB80F47-3475-80ED-8986-1C5D7E99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8775" y="796719"/>
            <a:ext cx="2396105" cy="374114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1980BD1-482D-FBA8-0834-B577FB5A6D19}"/>
              </a:ext>
            </a:extLst>
          </p:cNvPr>
          <p:cNvSpPr txBox="1"/>
          <p:nvPr/>
        </p:nvSpPr>
        <p:spPr>
          <a:xfrm>
            <a:off x="6026150" y="4533900"/>
            <a:ext cx="440478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u="sng"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Abbildung: </a:t>
            </a:r>
            <a:r>
              <a:rPr lang="de-DE" sz="900" u="sng">
                <a:cs typeface="Calibri"/>
              </a:rPr>
              <a:t>Analyse möglicher Entwicklungstools</a:t>
            </a:r>
          </a:p>
        </p:txBody>
      </p:sp>
    </p:spTree>
    <p:extLst>
      <p:ext uri="{BB962C8B-B14F-4D97-AF65-F5344CB8AC3E}">
        <p14:creationId xmlns:p14="http://schemas.microsoft.com/office/powerpoint/2010/main" val="245324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B911D-713C-C72A-CB7D-F62EA4B3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616803"/>
            <a:ext cx="8602280" cy="857250"/>
          </a:xfrm>
        </p:spPr>
        <p:txBody>
          <a:bodyPr anchor="b">
            <a:normAutofit/>
          </a:bodyPr>
          <a:lstStyle/>
          <a:p>
            <a:r>
              <a:rPr lang="de-DE" sz="2800"/>
              <a:t>Integration der Endpunkte</a:t>
            </a:r>
            <a:endParaRPr lang="de-AT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C6FAC-6BF1-DF33-B9EC-73A0D6DFE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6" y="1675136"/>
            <a:ext cx="4225925" cy="289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de-DE" sz="2400"/>
              <a:t>Benötigte Endpunkte:</a:t>
            </a:r>
            <a:endParaRPr lang="de-DE">
              <a:cs typeface="Calibri"/>
            </a:endParaRPr>
          </a:p>
          <a:p>
            <a:r>
              <a:rPr lang="de-DE" sz="2400">
                <a:cs typeface="Calibri"/>
              </a:rPr>
              <a:t> - Analyse + Identifizierung</a:t>
            </a:r>
          </a:p>
          <a:p>
            <a:r>
              <a:rPr lang="de-DE" sz="2400">
                <a:cs typeface="Calibri"/>
              </a:rPr>
              <a:t> - Ergänzung</a:t>
            </a:r>
          </a:p>
          <a:p>
            <a:r>
              <a:rPr lang="de-DE" sz="2400">
                <a:cs typeface="Calibri"/>
              </a:rPr>
              <a:t> - Integrierung durch </a:t>
            </a:r>
            <a:br>
              <a:rPr lang="de-DE" sz="2400">
                <a:cs typeface="Calibri"/>
              </a:rPr>
            </a:br>
            <a:r>
              <a:rPr lang="de-DE" sz="2400">
                <a:cs typeface="Calibri"/>
              </a:rPr>
              <a:t>    KML Vision</a:t>
            </a:r>
          </a:p>
          <a:p>
            <a:pPr marL="342900" indent="-342900">
              <a:buFont typeface="Arial" pitchFamily="34" charset="0"/>
              <a:buChar char="•"/>
            </a:pPr>
            <a:endParaRPr lang="de-DE">
              <a:cs typeface="Calibri"/>
            </a:endParaRPr>
          </a:p>
        </p:txBody>
      </p:sp>
      <p:pic>
        <p:nvPicPr>
          <p:cNvPr id="10" name="Grafik 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16134E5D-31DC-7898-7CA9-2DF0D455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940" y="1609082"/>
            <a:ext cx="4828327" cy="2698507"/>
          </a:xfrm>
          <a:prstGeom prst="rect">
            <a:avLst/>
          </a:prstGeom>
          <a:noFill/>
        </p:spPr>
      </p:pic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C7282B0D-CF52-A403-2727-7793F821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4980" y="4767263"/>
            <a:ext cx="2133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4CFDE9C6-6136-7760-FB06-B5D0330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6242A-92C4-06D3-3ED2-67F8809A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8555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1D99A9-2B79-CD1D-7137-413BE02F2C1E}"/>
              </a:ext>
            </a:extLst>
          </p:cNvPr>
          <p:cNvSpPr txBox="1"/>
          <p:nvPr/>
        </p:nvSpPr>
        <p:spPr>
          <a:xfrm>
            <a:off x="4110567" y="4311650"/>
            <a:ext cx="501861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u="sng"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Abbildung: A</a:t>
            </a:r>
            <a:r>
              <a:rPr lang="de-DE" sz="900" u="sng" err="1">
                <a:cs typeface="Segoe UI"/>
              </a:rPr>
              <a:t>nalyse</a:t>
            </a:r>
            <a:r>
              <a:rPr lang="de-DE" sz="900" u="sng">
                <a:cs typeface="Segoe UI"/>
              </a:rPr>
              <a:t> benötigter Endpunkte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415571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AF03DAC-7BE7-C305-9ECC-4968FD72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616803"/>
            <a:ext cx="8602280" cy="857250"/>
          </a:xfrm>
        </p:spPr>
        <p:txBody>
          <a:bodyPr/>
          <a:lstStyle/>
          <a:p>
            <a:r>
              <a:rPr lang="de-AT" sz="2800"/>
              <a:t>Ergebnis: </a:t>
            </a:r>
            <a:r>
              <a:rPr lang="de-AT" sz="2800" err="1"/>
              <a:t>React</a:t>
            </a:r>
            <a:r>
              <a:rPr lang="de-AT" sz="2800"/>
              <a:t>-Admin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DFA455C-E086-B21A-D5A4-D23B9A01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Live-Demo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err="1"/>
              <a:t>Organization</a:t>
            </a:r>
            <a:r>
              <a:rPr lang="de-AT"/>
              <a:t> </a:t>
            </a:r>
            <a:r>
              <a:rPr lang="de-AT" err="1"/>
              <a:t>list</a:t>
            </a:r>
            <a:endParaRPr lang="de-AT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err="1"/>
              <a:t>Organization</a:t>
            </a:r>
            <a:r>
              <a:rPr lang="de-AT"/>
              <a:t> </a:t>
            </a:r>
            <a:r>
              <a:rPr lang="de-AT" err="1"/>
              <a:t>Subscription</a:t>
            </a:r>
            <a:endParaRPr lang="de-AT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/>
              <a:t>Create </a:t>
            </a:r>
            <a:r>
              <a:rPr lang="de-AT" err="1"/>
              <a:t>Subscription</a:t>
            </a:r>
            <a:endParaRPr lang="de-AT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 err="1"/>
              <a:t>Subscriptionplan</a:t>
            </a:r>
            <a:r>
              <a:rPr lang="de-AT"/>
              <a:t> </a:t>
            </a:r>
            <a:r>
              <a:rPr lang="de-AT" err="1"/>
              <a:t>list</a:t>
            </a:r>
            <a:endParaRPr lang="de-AT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AT"/>
              <a:t>Create </a:t>
            </a:r>
            <a:r>
              <a:rPr lang="de-AT" err="1"/>
              <a:t>Subscriptionplan</a:t>
            </a:r>
            <a:endParaRPr lang="de-AT"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AT">
              <a:cs typeface="Calibri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B2BBC-B792-14F5-1729-2E2BE1AF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39310-E1C8-E25B-2459-50C4D58B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FECD3-C944-FAF2-D38C-F96E32EA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41527"/>
      </p:ext>
    </p:extLst>
  </p:cSld>
  <p:clrMapOvr>
    <a:masterClrMapping/>
  </p:clrMapOvr>
</p:sld>
</file>

<file path=ppt/theme/theme1.xml><?xml version="1.0" encoding="utf-8"?>
<a:theme xmlns:a="http://schemas.openxmlformats.org/drawingml/2006/main" name="PPT_Vorlage_AppliedComputerSciences_grün">
  <a:themeElements>
    <a:clrScheme name="FH grü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FH_Joanneum_Institut eHealth_16_9 (3).pptx" id="{1F2E77DC-00D8-4ED9-A395-728DC016B321}" vid="{510EEE12-9009-449C-B5DC-61610F4ACCA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PPT_Vorlage_FH_Joanneum_Institut eHealth_16_9 (3)</Template>
  <Application>Microsoft Office PowerPoint</Application>
  <PresentationFormat>Bildschirmpräsentation (16:9)</PresentationFormat>
  <Slides>12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PPT_Vorlage_AppliedComputerSciences_grün</vt:lpstr>
      <vt:lpstr>Masterprojekt: KML Vision – IKOSA Platform Subscription Management Interface</vt:lpstr>
      <vt:lpstr>Agenda</vt:lpstr>
      <vt:lpstr>Zielsetzung</vt:lpstr>
      <vt:lpstr>User-Stories</vt:lpstr>
      <vt:lpstr>User-Stories</vt:lpstr>
      <vt:lpstr>Erstellung Mock-Up in Figma</vt:lpstr>
      <vt:lpstr>Entscheidung des Entwicklungstools</vt:lpstr>
      <vt:lpstr>Integration der Endpunkte</vt:lpstr>
      <vt:lpstr>Ergebnis: React-Admin</vt:lpstr>
      <vt:lpstr>Reflexion</vt:lpstr>
      <vt:lpstr>Danke für die Aufmerksamkeit!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Kramer</dc:creator>
  <cp:revision>57</cp:revision>
  <dcterms:created xsi:type="dcterms:W3CDTF">2023-10-13T07:16:33Z</dcterms:created>
  <dcterms:modified xsi:type="dcterms:W3CDTF">2024-02-27T10:58:18Z</dcterms:modified>
</cp:coreProperties>
</file>