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327C-FC69-6F3B-8ADE-74E988E82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0FD52-B700-AE77-4FFC-50A50BD29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ADA7-1E24-1A24-FE0E-8955BAAA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C2E8-57B8-5511-BF48-C6D0B0B7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019C-E9E6-6A30-3F8F-808F862C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8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DAC9-2207-5D59-3D11-42C0BA9D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DC98-BCA5-2C5D-76CF-0FA6FAD8E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FE96-96A2-14FC-12AC-9651FBB8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7F10-1509-60A2-F1C8-50C251AF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842C-B8D2-03B5-D4B9-2A35C72F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4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DEE40-BAC8-3B7A-5B2B-D223E519F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4CA18-CE17-19DB-3839-3057DDE27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EC083-CB18-EB32-B0FE-D083C36B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7C54-EE3F-0F54-4769-8A79BAC1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7865-ADA6-EA7B-70B3-CCEC07B1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9AEB-936C-3621-00E6-317F25F7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9FA6-0AB7-AB31-E48C-E674B769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8D6B-08CE-5385-2E03-B25F965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532B-3059-3911-FA41-22B9BDE0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2B2F-A84B-C07C-F118-B421A0E2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4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D971-BCEB-D7AB-2859-C62A8B81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362A-84F9-66D8-FD65-A2069FA39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AF39-8131-97C4-B712-DE84F961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41E1-3712-D195-216A-82ABF470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B839-ADFB-0BB2-66BA-5BC6110F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6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6161-51A2-0032-4A32-46A51075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8223-2746-4298-6295-A126758C3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420A4-CC3E-7E49-E2F6-368C37B4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528AB-CD25-19D6-EFD9-0FDDEC17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54902-DD84-2555-E989-3D022AF0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9D96-F42B-B1EA-501F-EACDF5E7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C493-7CEC-6F30-D97B-625297C7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0A0BE-1E57-95C6-D31C-B4BA97A7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04314-9486-E183-A6F7-94EE7507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1C4FD-FED1-90C9-58CA-9A2571A51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8BA17-5C28-0CDD-8AD5-35C01DC24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1165F-AF7F-EDAE-B584-B5FAC5D2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8521E-D98D-2EF5-3D2C-57A6F07A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1BDCC-2A34-6F40-B7DB-0BC730DF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8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BDD5-FF5B-F2B8-C00F-86D03611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A94DA-CF1A-89B7-7D73-626713E9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D2078-9DFA-D6D5-8ED0-F14766A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B882B-4A81-83F7-AFA3-E0AE957D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6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0DCA4-135A-63FD-A500-D0D8F688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15FF4-239F-F8B3-40CE-28A71383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8CC54-5F1C-D52D-7D5F-55494656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3275-D4CA-635A-B8A5-4E9516C0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0C67-4523-32BE-B989-48D3E418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3F34-BC78-5ABF-CB07-8569715B6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1BAFE-9A4A-4214-A68F-12B02DCF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3EF4-E7B5-DA60-B07D-80ACA977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A2D59-8BFE-1088-11C8-1AA59542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4FAC-69DB-D450-0EFF-8487DD43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8F7A2-7283-9B26-CC3F-201CE30A9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80E32-37A3-D7D9-FECE-74B3FE541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B5ECC-01B7-1DEB-6B0F-DC0BB144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7E317-1EC8-2D61-F8BE-38283028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10FA5-3DAC-B792-0FB6-CCEBC497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C4A87-73B8-C77D-16DA-10F57BF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BE79E-1408-738C-4A6A-B2F9D2F1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34411-7B71-E972-4779-1FEDA3078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475B-28B1-4DFC-A708-68FB014E727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4484-ACFE-EB29-1F49-70E1BB04E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7B059-76E2-79F8-0E2A-136D96739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E504-0EED-45B6-9E10-2A35A710A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78CF3-4A4C-8178-490D-335256ED1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3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512B2A-1A1F-54CD-B510-858BF2E7E723}"/>
              </a:ext>
            </a:extLst>
          </p:cNvPr>
          <p:cNvSpPr txBox="1"/>
          <p:nvPr/>
        </p:nvSpPr>
        <p:spPr>
          <a:xfrm>
            <a:off x="3011324" y="1629494"/>
            <a:ext cx="5918689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Cafe  Management System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8EC3122-9F40-D978-54AF-B0470F4A6298}"/>
              </a:ext>
            </a:extLst>
          </p:cNvPr>
          <p:cNvSpPr/>
          <p:nvPr/>
        </p:nvSpPr>
        <p:spPr>
          <a:xfrm>
            <a:off x="8062686" y="5022482"/>
            <a:ext cx="2525486" cy="1012372"/>
          </a:xfrm>
          <a:prstGeom prst="arc">
            <a:avLst>
              <a:gd name="adj1" fmla="val 15913189"/>
              <a:gd name="adj2" fmla="val 16082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E36A70A-D26C-128B-B4EB-5B0F31C5F2D9}"/>
              </a:ext>
            </a:extLst>
          </p:cNvPr>
          <p:cNvSpPr/>
          <p:nvPr/>
        </p:nvSpPr>
        <p:spPr>
          <a:xfrm>
            <a:off x="6553200" y="3597791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3BA16-FFEE-CCCF-4C72-A17E892CA8CF}"/>
              </a:ext>
            </a:extLst>
          </p:cNvPr>
          <p:cNvSpPr txBox="1"/>
          <p:nvPr/>
        </p:nvSpPr>
        <p:spPr>
          <a:xfrm>
            <a:off x="7068066" y="4028303"/>
            <a:ext cx="4559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by:</a:t>
            </a:r>
          </a:p>
          <a:p>
            <a:pPr lvl="2"/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      </a:t>
            </a:r>
            <a:r>
              <a:rPr lang="en-IN" sz="3600" dirty="0" err="1">
                <a:latin typeface="Algerian" panose="04020705040A02060702" pitchFamily="82" charset="0"/>
                <a:cs typeface="Times New Roman" panose="02020603050405020304" pitchFamily="18" charset="0"/>
              </a:rPr>
              <a:t>S.Mekala</a:t>
            </a:r>
            <a:endParaRPr lang="en-IN" sz="36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lvl="2"/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        2020IT17</a:t>
            </a:r>
          </a:p>
        </p:txBody>
      </p:sp>
    </p:spTree>
    <p:extLst>
      <p:ext uri="{BB962C8B-B14F-4D97-AF65-F5344CB8AC3E}">
        <p14:creationId xmlns:p14="http://schemas.microsoft.com/office/powerpoint/2010/main" val="249325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CCD09-CA15-8DA9-F57B-F0074B230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"/>
          <a:stretch/>
        </p:blipFill>
        <p:spPr>
          <a:xfrm>
            <a:off x="0" y="-187658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9CF44D-2A99-642A-BA6E-37AA3B2A4A7B}"/>
              </a:ext>
            </a:extLst>
          </p:cNvPr>
          <p:cNvSpPr txBox="1"/>
          <p:nvPr/>
        </p:nvSpPr>
        <p:spPr>
          <a:xfrm>
            <a:off x="2960163" y="187658"/>
            <a:ext cx="7549662" cy="165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&amp;Security </a:t>
            </a:r>
          </a:p>
          <a:p>
            <a:pPr>
              <a:lnSpc>
                <a:spcPct val="15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1C009-A71E-00E3-621F-0C76DD3A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7" y="2025341"/>
            <a:ext cx="4912806" cy="2807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D23FB-F902-742D-C55D-33CB1E6DF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05" y="2025341"/>
            <a:ext cx="5020383" cy="28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7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CCD09-CA15-8DA9-F57B-F0074B230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F097FF-21E6-422A-46CF-6585FD8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99" y="1765272"/>
            <a:ext cx="6668431" cy="3791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D9C83-37B1-ADE5-02E0-B74A15B072EC}"/>
              </a:ext>
            </a:extLst>
          </p:cNvPr>
          <p:cNvSpPr txBox="1"/>
          <p:nvPr/>
        </p:nvSpPr>
        <p:spPr>
          <a:xfrm>
            <a:off x="3111688" y="436729"/>
            <a:ext cx="4408227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Category</a:t>
            </a:r>
          </a:p>
        </p:txBody>
      </p:sp>
    </p:spTree>
    <p:extLst>
      <p:ext uri="{BB962C8B-B14F-4D97-AF65-F5344CB8AC3E}">
        <p14:creationId xmlns:p14="http://schemas.microsoft.com/office/powerpoint/2010/main" val="262622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CCD09-CA15-8DA9-F57B-F0074B230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B29063-4582-5298-D140-C6C0BF534488}"/>
              </a:ext>
            </a:extLst>
          </p:cNvPr>
          <p:cNvSpPr txBox="1"/>
          <p:nvPr/>
        </p:nvSpPr>
        <p:spPr>
          <a:xfrm>
            <a:off x="3043449" y="395786"/>
            <a:ext cx="330275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5361A-C274-5EB3-8462-6F7CF287B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50" y="1538326"/>
            <a:ext cx="8607014" cy="42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CCD09-CA15-8DA9-F57B-F0074B230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"/>
          <a:stretch/>
        </p:blipFill>
        <p:spPr>
          <a:xfrm>
            <a:off x="0" y="-386017"/>
            <a:ext cx="12192000" cy="74312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F0D0C5-74EB-3B88-7B7B-9A2143E9C00A}"/>
              </a:ext>
            </a:extLst>
          </p:cNvPr>
          <p:cNvSpPr txBox="1"/>
          <p:nvPr/>
        </p:nvSpPr>
        <p:spPr>
          <a:xfrm>
            <a:off x="2920621" y="-309302"/>
            <a:ext cx="5377218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product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8C62C-D602-BF9A-5A1F-187688DB4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72" y="593460"/>
            <a:ext cx="4774404" cy="2736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5D9DA5-18C0-FC60-9302-654F96DA5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46" y="3429000"/>
            <a:ext cx="6770602" cy="3321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3354B-B53E-D939-8A06-D5C4CB9D6BC2}"/>
              </a:ext>
            </a:extLst>
          </p:cNvPr>
          <p:cNvSpPr txBox="1"/>
          <p:nvPr/>
        </p:nvSpPr>
        <p:spPr>
          <a:xfrm>
            <a:off x="2088107" y="3528414"/>
            <a:ext cx="208810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7269D-A714-CC0D-7F6E-CD2DE200785F}"/>
              </a:ext>
            </a:extLst>
          </p:cNvPr>
          <p:cNvSpPr txBox="1"/>
          <p:nvPr/>
        </p:nvSpPr>
        <p:spPr>
          <a:xfrm>
            <a:off x="6825036" y="2749619"/>
            <a:ext cx="493590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, Edit &amp;Delete Product</a:t>
            </a:r>
          </a:p>
        </p:txBody>
      </p:sp>
    </p:spTree>
    <p:extLst>
      <p:ext uri="{BB962C8B-B14F-4D97-AF65-F5344CB8AC3E}">
        <p14:creationId xmlns:p14="http://schemas.microsoft.com/office/powerpoint/2010/main" val="5597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EC281-EDA9-8E94-D1CA-BE4B9FBFF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"/>
          <a:stretch/>
        </p:blipFill>
        <p:spPr>
          <a:xfrm>
            <a:off x="0" y="-261257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7CD24A-C09E-0BDF-6688-56404D9865AC}"/>
              </a:ext>
            </a:extLst>
          </p:cNvPr>
          <p:cNvSpPr txBox="1"/>
          <p:nvPr/>
        </p:nvSpPr>
        <p:spPr>
          <a:xfrm>
            <a:off x="3127827" y="261257"/>
            <a:ext cx="269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C9D9E-ABAD-C777-B748-8A29E10765B7}"/>
              </a:ext>
            </a:extLst>
          </p:cNvPr>
          <p:cNvSpPr txBox="1"/>
          <p:nvPr/>
        </p:nvSpPr>
        <p:spPr>
          <a:xfrm>
            <a:off x="3571003" y="907588"/>
            <a:ext cx="7871255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the CAFE MANAGEMENT SYSTEM ,the objective of this application is to generate the bill , print the  bill and view the bill . It make the users work simple , efficient and save our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first signup for set up an account and they should give the details of their name , Email , mobile number , address , password , security question , answer.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enter to login page they should give the details of their Email and password then only they go to home page.</a:t>
            </a:r>
          </a:p>
        </p:txBody>
      </p:sp>
    </p:spTree>
    <p:extLst>
      <p:ext uri="{BB962C8B-B14F-4D97-AF65-F5344CB8AC3E}">
        <p14:creationId xmlns:p14="http://schemas.microsoft.com/office/powerpoint/2010/main" val="172068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47A72F-A54C-133D-2447-8361E6418C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AA5B82-8F6B-A184-10C2-32409C261404}"/>
              </a:ext>
            </a:extLst>
          </p:cNvPr>
          <p:cNvSpPr txBox="1"/>
          <p:nvPr/>
        </p:nvSpPr>
        <p:spPr>
          <a:xfrm>
            <a:off x="4508519" y="2121463"/>
            <a:ext cx="4513729" cy="13075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Net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E115F-ECA8-39BA-47A9-D9B2FD031D6C}"/>
              </a:ext>
            </a:extLst>
          </p:cNvPr>
          <p:cNvSpPr txBox="1"/>
          <p:nvPr/>
        </p:nvSpPr>
        <p:spPr>
          <a:xfrm>
            <a:off x="3107723" y="761976"/>
            <a:ext cx="709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&amp; BACK END</a:t>
            </a:r>
          </a:p>
        </p:txBody>
      </p:sp>
    </p:spTree>
    <p:extLst>
      <p:ext uri="{BB962C8B-B14F-4D97-AF65-F5344CB8AC3E}">
        <p14:creationId xmlns:p14="http://schemas.microsoft.com/office/powerpoint/2010/main" val="291617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B0C16-930D-305C-B26F-DCF0EA335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B4E621-97ED-B21C-ACD9-0CB5BE4E3439}"/>
              </a:ext>
            </a:extLst>
          </p:cNvPr>
          <p:cNvSpPr txBox="1"/>
          <p:nvPr/>
        </p:nvSpPr>
        <p:spPr>
          <a:xfrm flipH="1">
            <a:off x="3004455" y="283419"/>
            <a:ext cx="3860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 System: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348C2-F403-83A5-82CA-0996242481A0}"/>
              </a:ext>
            </a:extLst>
          </p:cNvPr>
          <p:cNvSpPr txBox="1"/>
          <p:nvPr/>
        </p:nvSpPr>
        <p:spPr>
          <a:xfrm>
            <a:off x="3368487" y="1213169"/>
            <a:ext cx="8303559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Cafe shop have a signup page and two login one is user login and another one is admin login.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login will have a place order , view bill and order place , change password, change security question.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admin login will have additional functionalities when compared to the common user , he have a manage category , add new product , view edit &amp;delete product ,verify users.   </a:t>
            </a:r>
          </a:p>
        </p:txBody>
      </p:sp>
    </p:spTree>
    <p:extLst>
      <p:ext uri="{BB962C8B-B14F-4D97-AF65-F5344CB8AC3E}">
        <p14:creationId xmlns:p14="http://schemas.microsoft.com/office/powerpoint/2010/main" val="257953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67B52-45B7-3C56-CF51-0CB18710E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/>
        </p:blipFill>
        <p:spPr>
          <a:xfrm>
            <a:off x="74142" y="-174812"/>
            <a:ext cx="12192000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B3AB54-C4FE-6C71-B7DA-B41207010C72}"/>
              </a:ext>
            </a:extLst>
          </p:cNvPr>
          <p:cNvSpPr txBox="1"/>
          <p:nvPr/>
        </p:nvSpPr>
        <p:spPr>
          <a:xfrm>
            <a:off x="3113312" y="355600"/>
            <a:ext cx="330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System: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5E3F8-B339-D15F-9DFD-0CF840834F02}"/>
              </a:ext>
            </a:extLst>
          </p:cNvPr>
          <p:cNvSpPr txBox="1"/>
          <p:nvPr/>
        </p:nvSpPr>
        <p:spPr>
          <a:xfrm>
            <a:off x="3917146" y="1518896"/>
            <a:ext cx="7849029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cafe shops don’t have the graph view of their sales income and compare two month or year sales.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identify which sales person or sales branch has in high sales range.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 to easily identify the sales profit and lose.</a:t>
            </a:r>
          </a:p>
        </p:txBody>
      </p:sp>
    </p:spTree>
    <p:extLst>
      <p:ext uri="{BB962C8B-B14F-4D97-AF65-F5344CB8AC3E}">
        <p14:creationId xmlns:p14="http://schemas.microsoft.com/office/powerpoint/2010/main" val="376215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A1D65-1181-CFB1-756C-043566C94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5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99DE-623A-0055-A75F-CCF290843DCC}"/>
              </a:ext>
            </a:extLst>
          </p:cNvPr>
          <p:cNvSpPr txBox="1"/>
          <p:nvPr/>
        </p:nvSpPr>
        <p:spPr>
          <a:xfrm>
            <a:off x="2924628" y="319314"/>
            <a:ext cx="209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D6242BC6-C24C-0FDC-08CA-B66969DE02E6}"/>
              </a:ext>
            </a:extLst>
          </p:cNvPr>
          <p:cNvSpPr/>
          <p:nvPr/>
        </p:nvSpPr>
        <p:spPr>
          <a:xfrm>
            <a:off x="5979886" y="3135086"/>
            <a:ext cx="914400" cy="914400"/>
          </a:xfrm>
          <a:prstGeom prst="arc">
            <a:avLst>
              <a:gd name="adj1" fmla="val 16200000"/>
              <a:gd name="adj2" fmla="val 163499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9A54C-1BE9-672E-22A5-84A1119C04EA}"/>
              </a:ext>
            </a:extLst>
          </p:cNvPr>
          <p:cNvSpPr txBox="1"/>
          <p:nvPr/>
        </p:nvSpPr>
        <p:spPr>
          <a:xfrm>
            <a:off x="5641041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D59D7-8D55-41E1-B6E8-15EAC72703DE}"/>
              </a:ext>
            </a:extLst>
          </p:cNvPr>
          <p:cNvSpPr txBox="1"/>
          <p:nvPr/>
        </p:nvSpPr>
        <p:spPr>
          <a:xfrm>
            <a:off x="3469340" y="1284959"/>
            <a:ext cx="8081684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system is divided into six major modules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&amp; login.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functions.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&amp; security question.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Category.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Users.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product.</a:t>
            </a:r>
          </a:p>
        </p:txBody>
      </p:sp>
    </p:spTree>
    <p:extLst>
      <p:ext uri="{BB962C8B-B14F-4D97-AF65-F5344CB8AC3E}">
        <p14:creationId xmlns:p14="http://schemas.microsoft.com/office/powerpoint/2010/main" val="151181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CCD09-CA15-8DA9-F57B-F0074B230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D946C6-00EE-8B0A-DF9A-B5F768960301}"/>
              </a:ext>
            </a:extLst>
          </p:cNvPr>
          <p:cNvSpPr txBox="1"/>
          <p:nvPr/>
        </p:nvSpPr>
        <p:spPr>
          <a:xfrm>
            <a:off x="3181350" y="62865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&amp; 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AD5A6-B100-7460-D58D-7023C1B9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67" y="1771061"/>
            <a:ext cx="5016383" cy="3085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87AF2-6AE0-1712-2E16-F452790F4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06" y="1771061"/>
            <a:ext cx="4926978" cy="30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3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CCD09-CA15-8DA9-F57B-F0074B230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"/>
          <a:stretch/>
        </p:blipFill>
        <p:spPr>
          <a:xfrm>
            <a:off x="0" y="-193431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A38F9E-EBE1-7FF4-F7CC-3F70C634D0BC}"/>
              </a:ext>
            </a:extLst>
          </p:cNvPr>
          <p:cNvSpPr txBox="1"/>
          <p:nvPr/>
        </p:nvSpPr>
        <p:spPr>
          <a:xfrm>
            <a:off x="3047999" y="193431"/>
            <a:ext cx="290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7190B-29D0-A0A3-B05A-B3A47D587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226624"/>
            <a:ext cx="8616460" cy="4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7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CCD09-CA15-8DA9-F57B-F0074B230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FF603-7FFD-3094-7F43-DB9DDFB5F5EC}"/>
              </a:ext>
            </a:extLst>
          </p:cNvPr>
          <p:cNvSpPr txBox="1"/>
          <p:nvPr/>
        </p:nvSpPr>
        <p:spPr>
          <a:xfrm>
            <a:off x="2965938" y="334107"/>
            <a:ext cx="325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7D6EA-6447-0C59-A6E2-B0589E3C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46" y="980438"/>
            <a:ext cx="5281711" cy="2661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00F078-C28D-9485-41A4-27C57536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57" y="3641576"/>
            <a:ext cx="5380891" cy="2725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19826-BD63-D9C7-7181-922777A43AF5}"/>
              </a:ext>
            </a:extLst>
          </p:cNvPr>
          <p:cNvSpPr txBox="1"/>
          <p:nvPr/>
        </p:nvSpPr>
        <p:spPr>
          <a:xfrm>
            <a:off x="2870455" y="3707940"/>
            <a:ext cx="199462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F9284-FA85-3BB5-C461-D8186D9FB9A1}"/>
              </a:ext>
            </a:extLst>
          </p:cNvPr>
          <p:cNvSpPr txBox="1"/>
          <p:nvPr/>
        </p:nvSpPr>
        <p:spPr>
          <a:xfrm>
            <a:off x="6936664" y="2904573"/>
            <a:ext cx="486507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Bill &amp;Order Place Details</a:t>
            </a:r>
          </a:p>
        </p:txBody>
      </p:sp>
    </p:spTree>
    <p:extLst>
      <p:ext uri="{BB962C8B-B14F-4D97-AF65-F5344CB8AC3E}">
        <p14:creationId xmlns:p14="http://schemas.microsoft.com/office/powerpoint/2010/main" val="119805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329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mekala s</dc:creator>
  <cp:lastModifiedBy>mekala s</cp:lastModifiedBy>
  <cp:revision>8</cp:revision>
  <dcterms:created xsi:type="dcterms:W3CDTF">2022-09-01T10:30:52Z</dcterms:created>
  <dcterms:modified xsi:type="dcterms:W3CDTF">2022-10-17T14:20:11Z</dcterms:modified>
</cp:coreProperties>
</file>