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56" r:id="rId2"/>
    <p:sldId id="257" r:id="rId3"/>
    <p:sldId id="268" r:id="rId4"/>
    <p:sldId id="269" r:id="rId5"/>
    <p:sldId id="258" r:id="rId6"/>
    <p:sldId id="259" r:id="rId7"/>
    <p:sldId id="260" r:id="rId8"/>
    <p:sldId id="267" r:id="rId9"/>
    <p:sldId id="263" r:id="rId10"/>
    <p:sldId id="26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Montserrat" panose="00000500000000000000" pitchFamily="2"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Poppins" panose="00000500000000000000" pitchFamily="2" charset="0"/>
      <p:regular r:id="rId25"/>
      <p:bold r:id="rId26"/>
      <p:italic r:id="rId27"/>
      <p:boldItalic r:id="rId28"/>
    </p:embeddedFont>
    <p:embeddedFont>
      <p:font typeface="Quattrocento Sans" panose="020B05020500000200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4F57FA5-45A4-4ABD-AD2C-EE061BC83C6A}">
          <p14:sldIdLst>
            <p14:sldId id="256"/>
          </p14:sldIdLst>
        </p14:section>
        <p14:section name="Untitled Section" id="{CFBAA9FB-E2C1-41AF-AAB4-14C6BBB7C5C1}">
          <p14:sldIdLst>
            <p14:sldId id="257"/>
            <p14:sldId id="268"/>
            <p14:sldId id="269"/>
            <p14:sldId id="258"/>
            <p14:sldId id="259"/>
            <p14:sldId id="260"/>
            <p14:sldId id="267"/>
            <p14:sldId id="263"/>
            <p14:sldId id="265"/>
          </p14:sldIdLst>
        </p14:section>
      </p14:sectionLst>
    </p:ex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j96O8U0VDLc5IM1yugTVP8m3ak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BCB9"/>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theme" Target="theme/theme1.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 Tiger o" userId="c83c0508ed4bfc7e" providerId="LiveId" clId="{3C013E24-D6CB-4C22-BC26-AD20128F30A2}"/>
    <pc:docChg chg="custSel modSld">
      <pc:chgData name="o Tiger o" userId="c83c0508ed4bfc7e" providerId="LiveId" clId="{3C013E24-D6CB-4C22-BC26-AD20128F30A2}" dt="2023-01-05T07:17:44.360" v="21" actId="20577"/>
      <pc:docMkLst>
        <pc:docMk/>
      </pc:docMkLst>
      <pc:sldChg chg="modSp mod">
        <pc:chgData name="o Tiger o" userId="c83c0508ed4bfc7e" providerId="LiveId" clId="{3C013E24-D6CB-4C22-BC26-AD20128F30A2}" dt="2023-01-05T07:17:44.360" v="21" actId="20577"/>
        <pc:sldMkLst>
          <pc:docMk/>
          <pc:sldMk cId="0" sldId="257"/>
        </pc:sldMkLst>
        <pc:spChg chg="mod">
          <ac:chgData name="o Tiger o" userId="c83c0508ed4bfc7e" providerId="LiveId" clId="{3C013E24-D6CB-4C22-BC26-AD20128F30A2}" dt="2023-01-05T07:17:44.360" v="21" actId="20577"/>
          <ac:spMkLst>
            <pc:docMk/>
            <pc:sldMk cId="0" sldId="257"/>
            <ac:spMk id="6" creationId="{C9221919-8763-4C6B-8688-401D87402821}"/>
          </ac:spMkLst>
        </pc:spChg>
      </pc:sldChg>
      <pc:sldChg chg="delSp modSp mod">
        <pc:chgData name="o Tiger o" userId="c83c0508ed4bfc7e" providerId="LiveId" clId="{3C013E24-D6CB-4C22-BC26-AD20128F30A2}" dt="2023-01-05T06:58:56.889" v="4" actId="2711"/>
        <pc:sldMkLst>
          <pc:docMk/>
          <pc:sldMk cId="0" sldId="259"/>
        </pc:sldMkLst>
        <pc:spChg chg="del">
          <ac:chgData name="o Tiger o" userId="c83c0508ed4bfc7e" providerId="LiveId" clId="{3C013E24-D6CB-4C22-BC26-AD20128F30A2}" dt="2023-01-05T06:58:35.259" v="1" actId="478"/>
          <ac:spMkLst>
            <pc:docMk/>
            <pc:sldMk cId="0" sldId="259"/>
            <ac:spMk id="344" creationId="{00000000-0000-0000-0000-000000000000}"/>
          </ac:spMkLst>
        </pc:spChg>
        <pc:spChg chg="mod">
          <ac:chgData name="o Tiger o" userId="c83c0508ed4bfc7e" providerId="LiveId" clId="{3C013E24-D6CB-4C22-BC26-AD20128F30A2}" dt="2023-01-05T06:58:56.889" v="4" actId="2711"/>
          <ac:spMkLst>
            <pc:docMk/>
            <pc:sldMk cId="0" sldId="259"/>
            <ac:spMk id="345" creationId="{00000000-0000-0000-0000-000000000000}"/>
          </ac:spMkLst>
        </pc:spChg>
      </pc:sldChg>
      <pc:sldChg chg="delSp modSp mod">
        <pc:chgData name="o Tiger o" userId="c83c0508ed4bfc7e" providerId="LiveId" clId="{3C013E24-D6CB-4C22-BC26-AD20128F30A2}" dt="2023-01-05T07:13:50.108" v="10" actId="108"/>
        <pc:sldMkLst>
          <pc:docMk/>
          <pc:sldMk cId="0" sldId="260"/>
        </pc:sldMkLst>
        <pc:spChg chg="del">
          <ac:chgData name="o Tiger o" userId="c83c0508ed4bfc7e" providerId="LiveId" clId="{3C013E24-D6CB-4C22-BC26-AD20128F30A2}" dt="2023-01-05T06:58:38.967" v="2" actId="478"/>
          <ac:spMkLst>
            <pc:docMk/>
            <pc:sldMk cId="0" sldId="260"/>
            <ac:spMk id="354" creationId="{00000000-0000-0000-0000-000000000000}"/>
          </ac:spMkLst>
        </pc:spChg>
        <pc:spChg chg="mod">
          <ac:chgData name="o Tiger o" userId="c83c0508ed4bfc7e" providerId="LiveId" clId="{3C013E24-D6CB-4C22-BC26-AD20128F30A2}" dt="2023-01-05T07:13:32.833" v="9" actId="20577"/>
          <ac:spMkLst>
            <pc:docMk/>
            <pc:sldMk cId="0" sldId="260"/>
            <ac:spMk id="355" creationId="{00000000-0000-0000-0000-000000000000}"/>
          </ac:spMkLst>
        </pc:spChg>
        <pc:spChg chg="mod">
          <ac:chgData name="o Tiger o" userId="c83c0508ed4bfc7e" providerId="LiveId" clId="{3C013E24-D6CB-4C22-BC26-AD20128F30A2}" dt="2023-01-05T07:13:50.108" v="10" actId="108"/>
          <ac:spMkLst>
            <pc:docMk/>
            <pc:sldMk cId="0" sldId="260"/>
            <ac:spMk id="356" creationId="{00000000-0000-0000-0000-000000000000}"/>
          </ac:spMkLst>
        </pc:spChg>
      </pc:sldChg>
      <pc:sldChg chg="delSp mod">
        <pc:chgData name="o Tiger o" userId="c83c0508ed4bfc7e" providerId="LiveId" clId="{3C013E24-D6CB-4C22-BC26-AD20128F30A2}" dt="2023-01-05T06:58:44.025" v="3" actId="478"/>
        <pc:sldMkLst>
          <pc:docMk/>
          <pc:sldMk cId="0" sldId="263"/>
        </pc:sldMkLst>
        <pc:spChg chg="del">
          <ac:chgData name="o Tiger o" userId="c83c0508ed4bfc7e" providerId="LiveId" clId="{3C013E24-D6CB-4C22-BC26-AD20128F30A2}" dt="2023-01-05T06:58:44.025" v="3" actId="478"/>
          <ac:spMkLst>
            <pc:docMk/>
            <pc:sldMk cId="0" sldId="263"/>
            <ac:spMk id="382" creationId="{00000000-0000-0000-0000-000000000000}"/>
          </ac:spMkLst>
        </pc:spChg>
      </pc:sldChg>
      <pc:sldChg chg="delSp modSp mod">
        <pc:chgData name="o Tiger o" userId="c83c0508ed4bfc7e" providerId="LiveId" clId="{3C013E24-D6CB-4C22-BC26-AD20128F30A2}" dt="2023-01-05T07:14:16.189" v="20" actId="20577"/>
        <pc:sldMkLst>
          <pc:docMk/>
          <pc:sldMk cId="1417195418" sldId="267"/>
        </pc:sldMkLst>
        <pc:spChg chg="del">
          <ac:chgData name="o Tiger o" userId="c83c0508ed4bfc7e" providerId="LiveId" clId="{3C013E24-D6CB-4C22-BC26-AD20128F30A2}" dt="2023-01-05T06:58:29.803" v="0" actId="478"/>
          <ac:spMkLst>
            <pc:docMk/>
            <pc:sldMk cId="1417195418" sldId="267"/>
            <ac:spMk id="3" creationId="{94B68F61-A265-D1F4-194B-F8F9FB5E1020}"/>
          </ac:spMkLst>
        </pc:spChg>
        <pc:spChg chg="mod">
          <ac:chgData name="o Tiger o" userId="c83c0508ed4bfc7e" providerId="LiveId" clId="{3C013E24-D6CB-4C22-BC26-AD20128F30A2}" dt="2023-01-05T07:14:16.189" v="20" actId="20577"/>
          <ac:spMkLst>
            <pc:docMk/>
            <pc:sldMk cId="1417195418" sldId="267"/>
            <ac:spMk id="4" creationId="{5F2001FB-87E8-34A5-4730-D8692E906543}"/>
          </ac:spMkLst>
        </pc:spChg>
      </pc:sldChg>
      <pc:sldChg chg="modSp mod">
        <pc:chgData name="o Tiger o" userId="c83c0508ed4bfc7e" providerId="LiveId" clId="{3C013E24-D6CB-4C22-BC26-AD20128F30A2}" dt="2023-01-05T07:12:46.399" v="6" actId="20577"/>
        <pc:sldMkLst>
          <pc:docMk/>
          <pc:sldMk cId="2156508149" sldId="268"/>
        </pc:sldMkLst>
        <pc:spChg chg="mod">
          <ac:chgData name="o Tiger o" userId="c83c0508ed4bfc7e" providerId="LiveId" clId="{3C013E24-D6CB-4C22-BC26-AD20128F30A2}" dt="2023-01-05T07:12:46.399" v="6" actId="20577"/>
          <ac:spMkLst>
            <pc:docMk/>
            <pc:sldMk cId="2156508149" sldId="268"/>
            <ac:spMk id="5" creationId="{3B176115-BB52-9595-0F33-3E6046417EE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b3f8b973b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b3f8b973b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g1b3f8b973b0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b3f8b973b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b3f8b973b0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g1b3f8b973b0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15"/>
        <p:cNvGrpSpPr/>
        <p:nvPr/>
      </p:nvGrpSpPr>
      <p:grpSpPr>
        <a:xfrm>
          <a:off x="0" y="0"/>
          <a:ext cx="0" cy="0"/>
          <a:chOff x="0" y="0"/>
          <a:chExt cx="0" cy="0"/>
        </a:xfrm>
      </p:grpSpPr>
      <p:sp>
        <p:nvSpPr>
          <p:cNvPr id="16" name="Google Shape;16;p10"/>
          <p:cNvSpPr txBox="1">
            <a:spLocks noGrp="1"/>
          </p:cNvSpPr>
          <p:nvPr>
            <p:ph type="body" idx="1"/>
          </p:nvPr>
        </p:nvSpPr>
        <p:spPr>
          <a:xfrm>
            <a:off x="3034208" y="3424561"/>
            <a:ext cx="5974800" cy="3621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50000"/>
              </a:lnSpc>
              <a:spcBef>
                <a:spcPts val="1000"/>
              </a:spcBef>
              <a:spcAft>
                <a:spcPts val="0"/>
              </a:spcAft>
              <a:buClr>
                <a:schemeClr val="dk1"/>
              </a:buClr>
              <a:buSzPts val="2000"/>
              <a:buNone/>
              <a:defRPr sz="2000" b="0">
                <a:latin typeface="Poppins"/>
                <a:ea typeface="Poppins"/>
                <a:cs typeface="Poppins"/>
                <a:sym typeface="Poppins"/>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7" name="Google Shape;17;p10"/>
          <p:cNvSpPr txBox="1">
            <a:spLocks noGrp="1"/>
          </p:cNvSpPr>
          <p:nvPr>
            <p:ph type="body" idx="2"/>
          </p:nvPr>
        </p:nvSpPr>
        <p:spPr>
          <a:xfrm>
            <a:off x="3034207" y="3800061"/>
            <a:ext cx="5974800" cy="6726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50000"/>
              </a:lnSpc>
              <a:spcBef>
                <a:spcPts val="1000"/>
              </a:spcBef>
              <a:spcAft>
                <a:spcPts val="0"/>
              </a:spcAft>
              <a:buClr>
                <a:schemeClr val="dk1"/>
              </a:buClr>
              <a:buSzPts val="2000"/>
              <a:buNone/>
              <a:defRPr sz="2000" b="0">
                <a:latin typeface="Poppins"/>
                <a:ea typeface="Poppins"/>
                <a:cs typeface="Poppins"/>
                <a:sym typeface="Poppins"/>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 name="Google Shape;18;p10"/>
          <p:cNvSpPr txBox="1">
            <a:spLocks noGrp="1"/>
          </p:cNvSpPr>
          <p:nvPr>
            <p:ph type="sldNum" idx="12"/>
          </p:nvPr>
        </p:nvSpPr>
        <p:spPr>
          <a:xfrm>
            <a:off x="11128044" y="6323673"/>
            <a:ext cx="731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7_Custom Layout">
  <p:cSld name="7_Custom Layout">
    <p:spTree>
      <p:nvGrpSpPr>
        <p:cNvPr id="1" name="Shape 190"/>
        <p:cNvGrpSpPr/>
        <p:nvPr/>
      </p:nvGrpSpPr>
      <p:grpSpPr>
        <a:xfrm>
          <a:off x="0" y="0"/>
          <a:ext cx="0" cy="0"/>
          <a:chOff x="0" y="0"/>
          <a:chExt cx="0" cy="0"/>
        </a:xfrm>
      </p:grpSpPr>
      <p:sp>
        <p:nvSpPr>
          <p:cNvPr id="191" name="Google Shape;191;p21"/>
          <p:cNvSpPr txBox="1">
            <a:spLocks noGrp="1"/>
          </p:cNvSpPr>
          <p:nvPr>
            <p:ph type="body" idx="1"/>
          </p:nvPr>
        </p:nvSpPr>
        <p:spPr>
          <a:xfrm>
            <a:off x="1883320" y="1422057"/>
            <a:ext cx="1024200" cy="2742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50000"/>
              </a:lnSpc>
              <a:spcBef>
                <a:spcPts val="1000"/>
              </a:spcBef>
              <a:spcAft>
                <a:spcPts val="0"/>
              </a:spcAft>
              <a:buClr>
                <a:srgbClr val="1155CC"/>
              </a:buClr>
              <a:buSzPts val="1600"/>
              <a:buNone/>
              <a:defRPr sz="1600" b="1">
                <a:solidFill>
                  <a:srgbClr val="1155CC"/>
                </a:solidFill>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2" name="Google Shape;192;p21"/>
          <p:cNvSpPr txBox="1">
            <a:spLocks noGrp="1"/>
          </p:cNvSpPr>
          <p:nvPr>
            <p:ph type="body" idx="2"/>
          </p:nvPr>
        </p:nvSpPr>
        <p:spPr>
          <a:xfrm>
            <a:off x="4511313" y="1426961"/>
            <a:ext cx="1024200" cy="2742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50000"/>
              </a:lnSpc>
              <a:spcBef>
                <a:spcPts val="1000"/>
              </a:spcBef>
              <a:spcAft>
                <a:spcPts val="0"/>
              </a:spcAft>
              <a:buClr>
                <a:srgbClr val="1155CC"/>
              </a:buClr>
              <a:buSzPts val="1600"/>
              <a:buNone/>
              <a:defRPr sz="1600" b="1">
                <a:solidFill>
                  <a:srgbClr val="1155CC"/>
                </a:solidFill>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3" name="Google Shape;193;p21"/>
          <p:cNvSpPr txBox="1">
            <a:spLocks noGrp="1"/>
          </p:cNvSpPr>
          <p:nvPr>
            <p:ph type="body" idx="3"/>
          </p:nvPr>
        </p:nvSpPr>
        <p:spPr>
          <a:xfrm>
            <a:off x="7350116" y="1426457"/>
            <a:ext cx="1024200" cy="2742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50000"/>
              </a:lnSpc>
              <a:spcBef>
                <a:spcPts val="1000"/>
              </a:spcBef>
              <a:spcAft>
                <a:spcPts val="0"/>
              </a:spcAft>
              <a:buClr>
                <a:srgbClr val="1155CC"/>
              </a:buClr>
              <a:buSzPts val="1600"/>
              <a:buNone/>
              <a:defRPr sz="1600" b="1">
                <a:solidFill>
                  <a:srgbClr val="1155CC"/>
                </a:solidFill>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4" name="Google Shape;194;p21"/>
          <p:cNvSpPr txBox="1">
            <a:spLocks noGrp="1"/>
          </p:cNvSpPr>
          <p:nvPr>
            <p:ph type="body" idx="4"/>
          </p:nvPr>
        </p:nvSpPr>
        <p:spPr>
          <a:xfrm>
            <a:off x="765819" y="3577075"/>
            <a:ext cx="1024200" cy="2742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50000"/>
              </a:lnSpc>
              <a:spcBef>
                <a:spcPts val="1000"/>
              </a:spcBef>
              <a:spcAft>
                <a:spcPts val="0"/>
              </a:spcAft>
              <a:buClr>
                <a:srgbClr val="1155CC"/>
              </a:buClr>
              <a:buSzPts val="1600"/>
              <a:buNone/>
              <a:defRPr sz="1600" b="1">
                <a:solidFill>
                  <a:srgbClr val="1155CC"/>
                </a:solidFill>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5" name="Google Shape;195;p21"/>
          <p:cNvSpPr txBox="1">
            <a:spLocks noGrp="1"/>
          </p:cNvSpPr>
          <p:nvPr>
            <p:ph type="body" idx="5"/>
          </p:nvPr>
        </p:nvSpPr>
        <p:spPr>
          <a:xfrm>
            <a:off x="7133170" y="3575169"/>
            <a:ext cx="1024200" cy="2742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50000"/>
              </a:lnSpc>
              <a:spcBef>
                <a:spcPts val="1000"/>
              </a:spcBef>
              <a:spcAft>
                <a:spcPts val="0"/>
              </a:spcAft>
              <a:buClr>
                <a:srgbClr val="1155CC"/>
              </a:buClr>
              <a:buSzPts val="1600"/>
              <a:buNone/>
              <a:defRPr sz="1600" b="1">
                <a:solidFill>
                  <a:srgbClr val="1155CC"/>
                </a:solidFill>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6" name="Google Shape;196;p21"/>
          <p:cNvSpPr txBox="1">
            <a:spLocks noGrp="1"/>
          </p:cNvSpPr>
          <p:nvPr>
            <p:ph type="body" idx="6"/>
          </p:nvPr>
        </p:nvSpPr>
        <p:spPr>
          <a:xfrm>
            <a:off x="3948525" y="3576856"/>
            <a:ext cx="1024200" cy="2742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50000"/>
              </a:lnSpc>
              <a:spcBef>
                <a:spcPts val="1000"/>
              </a:spcBef>
              <a:spcAft>
                <a:spcPts val="0"/>
              </a:spcAft>
              <a:buClr>
                <a:srgbClr val="1155CC"/>
              </a:buClr>
              <a:buSzPts val="1600"/>
              <a:buNone/>
              <a:defRPr sz="1600" b="1">
                <a:solidFill>
                  <a:srgbClr val="1155CC"/>
                </a:solidFill>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97" name="Google Shape;197;p21"/>
          <p:cNvSpPr txBox="1">
            <a:spLocks noGrp="1"/>
          </p:cNvSpPr>
          <p:nvPr>
            <p:ph type="body" idx="7"/>
          </p:nvPr>
        </p:nvSpPr>
        <p:spPr>
          <a:xfrm>
            <a:off x="10103916" y="3575169"/>
            <a:ext cx="1024200" cy="2742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50000"/>
              </a:lnSpc>
              <a:spcBef>
                <a:spcPts val="1000"/>
              </a:spcBef>
              <a:spcAft>
                <a:spcPts val="0"/>
              </a:spcAft>
              <a:buClr>
                <a:srgbClr val="1155CC"/>
              </a:buClr>
              <a:buSzPts val="1600"/>
              <a:buNone/>
              <a:defRPr sz="1600" b="1">
                <a:solidFill>
                  <a:srgbClr val="1155CC"/>
                </a:solidFill>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cxnSp>
        <p:nvCxnSpPr>
          <p:cNvPr id="198" name="Google Shape;198;p21"/>
          <p:cNvCxnSpPr/>
          <p:nvPr/>
        </p:nvCxnSpPr>
        <p:spPr>
          <a:xfrm>
            <a:off x="198505" y="2128753"/>
            <a:ext cx="10982400" cy="0"/>
          </a:xfrm>
          <a:prstGeom prst="straightConnector1">
            <a:avLst/>
          </a:prstGeom>
          <a:noFill/>
          <a:ln w="25400" cap="flat" cmpd="sng">
            <a:solidFill>
              <a:srgbClr val="F2F2F2"/>
            </a:solidFill>
            <a:prstDash val="dash"/>
            <a:miter lim="800000"/>
            <a:headEnd type="none" w="sm" len="sm"/>
            <a:tailEnd type="none" w="sm" len="sm"/>
          </a:ln>
        </p:spPr>
      </p:cxnSp>
      <p:cxnSp>
        <p:nvCxnSpPr>
          <p:cNvPr id="199" name="Google Shape;199;p21"/>
          <p:cNvCxnSpPr/>
          <p:nvPr/>
        </p:nvCxnSpPr>
        <p:spPr>
          <a:xfrm>
            <a:off x="1067253" y="4284968"/>
            <a:ext cx="10115100" cy="1200"/>
          </a:xfrm>
          <a:prstGeom prst="straightConnector1">
            <a:avLst/>
          </a:prstGeom>
          <a:noFill/>
          <a:ln w="25400" cap="flat" cmpd="sng">
            <a:solidFill>
              <a:srgbClr val="F2F2F2"/>
            </a:solidFill>
            <a:prstDash val="dash"/>
            <a:miter lim="800000"/>
            <a:headEnd type="none" w="sm" len="sm"/>
            <a:tailEnd type="none" w="sm" len="sm"/>
          </a:ln>
        </p:spPr>
      </p:cxnSp>
      <p:cxnSp>
        <p:nvCxnSpPr>
          <p:cNvPr id="200" name="Google Shape;200;p21"/>
          <p:cNvCxnSpPr/>
          <p:nvPr/>
        </p:nvCxnSpPr>
        <p:spPr>
          <a:xfrm>
            <a:off x="343733" y="2136808"/>
            <a:ext cx="10837200" cy="0"/>
          </a:xfrm>
          <a:prstGeom prst="straightConnector1">
            <a:avLst/>
          </a:prstGeom>
          <a:noFill/>
          <a:ln w="254000" cap="flat" cmpd="sng">
            <a:solidFill>
              <a:srgbClr val="D9D9D9"/>
            </a:solidFill>
            <a:prstDash val="solid"/>
            <a:miter lim="800000"/>
            <a:headEnd type="none" w="sm" len="sm"/>
            <a:tailEnd type="none" w="sm" len="sm"/>
          </a:ln>
        </p:spPr>
      </p:cxnSp>
      <p:sp>
        <p:nvSpPr>
          <p:cNvPr id="201" name="Google Shape;201;p21"/>
          <p:cNvSpPr/>
          <p:nvPr/>
        </p:nvSpPr>
        <p:spPr>
          <a:xfrm>
            <a:off x="10254283" y="2130972"/>
            <a:ext cx="1723200" cy="2169900"/>
          </a:xfrm>
          <a:prstGeom prst="arc">
            <a:avLst>
              <a:gd name="adj1" fmla="val 16200000"/>
              <a:gd name="adj2" fmla="val 5534253"/>
            </a:avLst>
          </a:prstGeom>
          <a:noFill/>
          <a:ln w="254000" cap="flat" cmpd="sng">
            <a:solidFill>
              <a:srgbClr val="D9D9D9"/>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endParaRPr sz="1600">
              <a:solidFill>
                <a:srgbClr val="000000"/>
              </a:solidFill>
              <a:latin typeface="Poppins"/>
              <a:ea typeface="Poppins"/>
              <a:cs typeface="Poppins"/>
              <a:sym typeface="Poppins"/>
            </a:endParaRPr>
          </a:p>
        </p:txBody>
      </p:sp>
      <p:cxnSp>
        <p:nvCxnSpPr>
          <p:cNvPr id="202" name="Google Shape;202;p21"/>
          <p:cNvCxnSpPr/>
          <p:nvPr/>
        </p:nvCxnSpPr>
        <p:spPr>
          <a:xfrm>
            <a:off x="367112" y="4283529"/>
            <a:ext cx="10716900" cy="11100"/>
          </a:xfrm>
          <a:prstGeom prst="straightConnector1">
            <a:avLst/>
          </a:prstGeom>
          <a:noFill/>
          <a:ln w="254000" cap="flat" cmpd="sng">
            <a:solidFill>
              <a:srgbClr val="D9D9D9"/>
            </a:solidFill>
            <a:prstDash val="solid"/>
            <a:miter lim="800000"/>
            <a:headEnd type="none" w="sm" len="sm"/>
            <a:tailEnd type="none" w="sm" len="sm"/>
          </a:ln>
        </p:spPr>
      </p:cxnSp>
      <p:sp>
        <p:nvSpPr>
          <p:cNvPr id="203" name="Google Shape;203;p21"/>
          <p:cNvSpPr/>
          <p:nvPr/>
        </p:nvSpPr>
        <p:spPr>
          <a:xfrm>
            <a:off x="2104184" y="1847879"/>
            <a:ext cx="582300" cy="582300"/>
          </a:xfrm>
          <a:prstGeom prst="ellipse">
            <a:avLst/>
          </a:prstGeom>
          <a:solidFill>
            <a:srgbClr val="F2F2F2"/>
          </a:solidFill>
          <a:ln w="127000" cap="flat" cmpd="sng">
            <a:solidFill>
              <a:srgbClr val="0B539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 sz="2133" b="1">
                <a:solidFill>
                  <a:srgbClr val="000000"/>
                </a:solidFill>
                <a:latin typeface="Montserrat"/>
                <a:ea typeface="Montserrat"/>
                <a:cs typeface="Montserrat"/>
                <a:sym typeface="Montserrat"/>
              </a:rPr>
              <a:t>1</a:t>
            </a:r>
            <a:endParaRPr sz="2133" b="1">
              <a:solidFill>
                <a:srgbClr val="000000"/>
              </a:solidFill>
              <a:latin typeface="Montserrat"/>
              <a:ea typeface="Montserrat"/>
              <a:cs typeface="Montserrat"/>
              <a:sym typeface="Montserrat"/>
            </a:endParaRPr>
          </a:p>
        </p:txBody>
      </p:sp>
      <p:sp>
        <p:nvSpPr>
          <p:cNvPr id="204" name="Google Shape;204;p21"/>
          <p:cNvSpPr/>
          <p:nvPr/>
        </p:nvSpPr>
        <p:spPr>
          <a:xfrm>
            <a:off x="4728015" y="1847879"/>
            <a:ext cx="582300" cy="582300"/>
          </a:xfrm>
          <a:prstGeom prst="ellipse">
            <a:avLst/>
          </a:prstGeom>
          <a:solidFill>
            <a:srgbClr val="F2F2F2"/>
          </a:solidFill>
          <a:ln w="127000" cap="flat" cmpd="sng">
            <a:solidFill>
              <a:srgbClr val="F6B26B"/>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 sz="2133" b="1">
                <a:solidFill>
                  <a:srgbClr val="000000"/>
                </a:solidFill>
                <a:latin typeface="Montserrat"/>
                <a:ea typeface="Montserrat"/>
                <a:cs typeface="Montserrat"/>
                <a:sym typeface="Montserrat"/>
              </a:rPr>
              <a:t>2</a:t>
            </a:r>
            <a:endParaRPr sz="1067">
              <a:solidFill>
                <a:srgbClr val="FFFFFF"/>
              </a:solidFill>
              <a:latin typeface="Montserrat"/>
              <a:ea typeface="Montserrat"/>
              <a:cs typeface="Montserrat"/>
              <a:sym typeface="Montserrat"/>
            </a:endParaRPr>
          </a:p>
        </p:txBody>
      </p:sp>
      <p:sp>
        <p:nvSpPr>
          <p:cNvPr id="205" name="Google Shape;205;p21"/>
          <p:cNvSpPr/>
          <p:nvPr/>
        </p:nvSpPr>
        <p:spPr>
          <a:xfrm>
            <a:off x="7574419" y="1841345"/>
            <a:ext cx="582300" cy="582300"/>
          </a:xfrm>
          <a:prstGeom prst="ellipse">
            <a:avLst/>
          </a:prstGeom>
          <a:solidFill>
            <a:srgbClr val="F2F2F2"/>
          </a:solidFill>
          <a:ln w="127000" cap="flat" cmpd="sng">
            <a:solidFill>
              <a:srgbClr val="0B539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 sz="2133" b="1">
                <a:solidFill>
                  <a:srgbClr val="000000"/>
                </a:solidFill>
                <a:latin typeface="Montserrat"/>
                <a:ea typeface="Montserrat"/>
                <a:cs typeface="Montserrat"/>
                <a:sym typeface="Montserrat"/>
              </a:rPr>
              <a:t>3</a:t>
            </a:r>
            <a:endParaRPr sz="1067">
              <a:solidFill>
                <a:srgbClr val="FFFFFF"/>
              </a:solidFill>
              <a:latin typeface="Montserrat"/>
              <a:ea typeface="Montserrat"/>
              <a:cs typeface="Montserrat"/>
              <a:sym typeface="Montserrat"/>
            </a:endParaRPr>
          </a:p>
        </p:txBody>
      </p:sp>
      <p:sp>
        <p:nvSpPr>
          <p:cNvPr id="206" name="Google Shape;206;p21"/>
          <p:cNvSpPr/>
          <p:nvPr/>
        </p:nvSpPr>
        <p:spPr>
          <a:xfrm>
            <a:off x="7371219" y="4000991"/>
            <a:ext cx="582300" cy="582300"/>
          </a:xfrm>
          <a:prstGeom prst="ellipse">
            <a:avLst/>
          </a:prstGeom>
          <a:solidFill>
            <a:srgbClr val="F2F2F2"/>
          </a:solidFill>
          <a:ln w="127000" cap="flat" cmpd="sng">
            <a:solidFill>
              <a:srgbClr val="1C4587"/>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 sz="2133" b="1">
                <a:solidFill>
                  <a:srgbClr val="000000"/>
                </a:solidFill>
                <a:latin typeface="Montserrat"/>
                <a:ea typeface="Montserrat"/>
                <a:cs typeface="Montserrat"/>
                <a:sym typeface="Montserrat"/>
              </a:rPr>
              <a:t>5</a:t>
            </a:r>
            <a:endParaRPr sz="1067">
              <a:solidFill>
                <a:srgbClr val="FFFFFF"/>
              </a:solidFill>
              <a:latin typeface="Montserrat"/>
              <a:ea typeface="Montserrat"/>
              <a:cs typeface="Montserrat"/>
              <a:sym typeface="Montserrat"/>
            </a:endParaRPr>
          </a:p>
        </p:txBody>
      </p:sp>
      <p:sp>
        <p:nvSpPr>
          <p:cNvPr id="207" name="Google Shape;207;p21"/>
          <p:cNvSpPr/>
          <p:nvPr/>
        </p:nvSpPr>
        <p:spPr>
          <a:xfrm>
            <a:off x="4220113" y="4002713"/>
            <a:ext cx="582300" cy="582300"/>
          </a:xfrm>
          <a:prstGeom prst="ellipse">
            <a:avLst/>
          </a:prstGeom>
          <a:solidFill>
            <a:srgbClr val="F2F2F2"/>
          </a:solidFill>
          <a:ln w="127000" cap="flat" cmpd="sng">
            <a:solidFill>
              <a:srgbClr val="F6B26B"/>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 sz="2133" b="1">
                <a:solidFill>
                  <a:srgbClr val="000000"/>
                </a:solidFill>
                <a:latin typeface="Montserrat"/>
                <a:ea typeface="Montserrat"/>
                <a:cs typeface="Montserrat"/>
                <a:sym typeface="Montserrat"/>
              </a:rPr>
              <a:t>6</a:t>
            </a:r>
            <a:endParaRPr sz="1067">
              <a:solidFill>
                <a:srgbClr val="FFFFFF"/>
              </a:solidFill>
              <a:latin typeface="Montserrat"/>
              <a:ea typeface="Montserrat"/>
              <a:cs typeface="Montserrat"/>
              <a:sym typeface="Montserrat"/>
            </a:endParaRPr>
          </a:p>
        </p:txBody>
      </p:sp>
      <p:sp>
        <p:nvSpPr>
          <p:cNvPr id="208" name="Google Shape;208;p21"/>
          <p:cNvSpPr/>
          <p:nvPr/>
        </p:nvSpPr>
        <p:spPr>
          <a:xfrm>
            <a:off x="986683" y="4019996"/>
            <a:ext cx="582300" cy="582300"/>
          </a:xfrm>
          <a:prstGeom prst="ellipse">
            <a:avLst/>
          </a:prstGeom>
          <a:solidFill>
            <a:srgbClr val="F2F2F2"/>
          </a:solidFill>
          <a:ln w="127000" cap="flat" cmpd="sng">
            <a:solidFill>
              <a:srgbClr val="CC0000"/>
            </a:solidFill>
            <a:prstDash val="solid"/>
            <a:miter lim="800000"/>
            <a:headEnd type="none" w="sm" len="sm"/>
            <a:tailEnd type="none" w="sm" len="sm"/>
          </a:ln>
        </p:spPr>
        <p:txBody>
          <a:bodyPr spcFirstLastPara="1" wrap="square" lIns="121900" tIns="60925" rIns="121900" bIns="60925" anchor="ctr" anchorCtr="0">
            <a:noAutofit/>
          </a:bodyPr>
          <a:lstStyle/>
          <a:p>
            <a:pPr marL="0" marR="0" lvl="0" indent="0" algn="ctr" rtl="0">
              <a:spcBef>
                <a:spcPts val="0"/>
              </a:spcBef>
              <a:spcAft>
                <a:spcPts val="0"/>
              </a:spcAft>
              <a:buNone/>
            </a:pPr>
            <a:r>
              <a:rPr lang="en" sz="2133" b="1">
                <a:solidFill>
                  <a:srgbClr val="000000"/>
                </a:solidFill>
                <a:latin typeface="Montserrat"/>
                <a:ea typeface="Montserrat"/>
                <a:cs typeface="Montserrat"/>
                <a:sym typeface="Montserrat"/>
              </a:rPr>
              <a:t>7</a:t>
            </a:r>
            <a:endParaRPr sz="2400">
              <a:solidFill>
                <a:srgbClr val="FFFFFF"/>
              </a:solidFill>
              <a:latin typeface="Quattrocento Sans"/>
              <a:ea typeface="Quattrocento Sans"/>
              <a:cs typeface="Quattrocento Sans"/>
              <a:sym typeface="Quattrocento Sans"/>
            </a:endParaRPr>
          </a:p>
        </p:txBody>
      </p:sp>
      <p:sp>
        <p:nvSpPr>
          <p:cNvPr id="209" name="Google Shape;209;p21"/>
          <p:cNvSpPr/>
          <p:nvPr/>
        </p:nvSpPr>
        <p:spPr>
          <a:xfrm>
            <a:off x="10344336" y="3971963"/>
            <a:ext cx="582300" cy="582300"/>
          </a:xfrm>
          <a:prstGeom prst="ellipse">
            <a:avLst/>
          </a:prstGeom>
          <a:solidFill>
            <a:srgbClr val="F2F2F2"/>
          </a:solidFill>
          <a:ln w="127000" cap="flat" cmpd="sng">
            <a:solidFill>
              <a:srgbClr val="F6B26B"/>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 sz="2133" b="1">
                <a:solidFill>
                  <a:srgbClr val="000000"/>
                </a:solidFill>
                <a:latin typeface="Montserrat"/>
                <a:ea typeface="Montserrat"/>
                <a:cs typeface="Montserrat"/>
                <a:sym typeface="Montserrat"/>
              </a:rPr>
              <a:t>4</a:t>
            </a:r>
            <a:endParaRPr sz="1067">
              <a:solidFill>
                <a:srgbClr val="FFFFFF"/>
              </a:solidFill>
              <a:latin typeface="Montserrat"/>
              <a:ea typeface="Montserrat"/>
              <a:cs typeface="Montserrat"/>
              <a:sym typeface="Montserrat"/>
            </a:endParaRPr>
          </a:p>
        </p:txBody>
      </p:sp>
      <p:sp>
        <p:nvSpPr>
          <p:cNvPr id="210" name="Google Shape;210;p21"/>
          <p:cNvSpPr txBox="1">
            <a:spLocks noGrp="1"/>
          </p:cNvSpPr>
          <p:nvPr>
            <p:ph type="body" idx="8"/>
          </p:nvPr>
        </p:nvSpPr>
        <p:spPr>
          <a:xfrm>
            <a:off x="4220113" y="2630756"/>
            <a:ext cx="1618500" cy="5853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1000"/>
              </a:spcBef>
              <a:spcAft>
                <a:spcPts val="0"/>
              </a:spcAft>
              <a:buClr>
                <a:schemeClr val="dk1"/>
              </a:buClr>
              <a:buSzPts val="1100"/>
              <a:buNone/>
              <a:defRPr sz="11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1" name="Google Shape;211;p21"/>
          <p:cNvSpPr txBox="1">
            <a:spLocks noGrp="1"/>
          </p:cNvSpPr>
          <p:nvPr>
            <p:ph type="body" idx="9"/>
          </p:nvPr>
        </p:nvSpPr>
        <p:spPr>
          <a:xfrm>
            <a:off x="1586140" y="2625815"/>
            <a:ext cx="1618500" cy="5853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1000"/>
              </a:spcBef>
              <a:spcAft>
                <a:spcPts val="0"/>
              </a:spcAft>
              <a:buClr>
                <a:schemeClr val="dk1"/>
              </a:buClr>
              <a:buSzPts val="1100"/>
              <a:buNone/>
              <a:defRPr sz="11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2" name="Google Shape;212;p21"/>
          <p:cNvSpPr txBox="1">
            <a:spLocks noGrp="1"/>
          </p:cNvSpPr>
          <p:nvPr>
            <p:ph type="body" idx="13"/>
          </p:nvPr>
        </p:nvSpPr>
        <p:spPr>
          <a:xfrm>
            <a:off x="7004354" y="2634304"/>
            <a:ext cx="1618500" cy="5853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1000"/>
              </a:spcBef>
              <a:spcAft>
                <a:spcPts val="0"/>
              </a:spcAft>
              <a:buClr>
                <a:schemeClr val="dk1"/>
              </a:buClr>
              <a:buSzPts val="1100"/>
              <a:buNone/>
              <a:defRPr sz="11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3" name="Google Shape;213;p21"/>
          <p:cNvSpPr txBox="1">
            <a:spLocks noGrp="1"/>
          </p:cNvSpPr>
          <p:nvPr>
            <p:ph type="body" idx="14"/>
          </p:nvPr>
        </p:nvSpPr>
        <p:spPr>
          <a:xfrm>
            <a:off x="468639" y="4854309"/>
            <a:ext cx="1618500" cy="5853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1000"/>
              </a:spcBef>
              <a:spcAft>
                <a:spcPts val="0"/>
              </a:spcAft>
              <a:buClr>
                <a:schemeClr val="dk1"/>
              </a:buClr>
              <a:buSzPts val="1100"/>
              <a:buNone/>
              <a:defRPr sz="11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4" name="Google Shape;214;p21"/>
          <p:cNvSpPr txBox="1">
            <a:spLocks noGrp="1"/>
          </p:cNvSpPr>
          <p:nvPr>
            <p:ph type="body" idx="15"/>
          </p:nvPr>
        </p:nvSpPr>
        <p:spPr>
          <a:xfrm>
            <a:off x="3702069" y="4859639"/>
            <a:ext cx="1618500" cy="5853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1000"/>
              </a:spcBef>
              <a:spcAft>
                <a:spcPts val="0"/>
              </a:spcAft>
              <a:buClr>
                <a:schemeClr val="dk1"/>
              </a:buClr>
              <a:buSzPts val="1100"/>
              <a:buNone/>
              <a:defRPr sz="11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5" name="Google Shape;215;p21"/>
          <p:cNvSpPr txBox="1">
            <a:spLocks noGrp="1"/>
          </p:cNvSpPr>
          <p:nvPr>
            <p:ph type="body" idx="16"/>
          </p:nvPr>
        </p:nvSpPr>
        <p:spPr>
          <a:xfrm>
            <a:off x="6853175" y="4846074"/>
            <a:ext cx="1618500" cy="5853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1000"/>
              </a:spcBef>
              <a:spcAft>
                <a:spcPts val="0"/>
              </a:spcAft>
              <a:buClr>
                <a:schemeClr val="dk1"/>
              </a:buClr>
              <a:buSzPts val="1100"/>
              <a:buNone/>
              <a:defRPr sz="11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6" name="Google Shape;216;p21"/>
          <p:cNvSpPr txBox="1">
            <a:spLocks noGrp="1"/>
          </p:cNvSpPr>
          <p:nvPr>
            <p:ph type="body" idx="17"/>
          </p:nvPr>
        </p:nvSpPr>
        <p:spPr>
          <a:xfrm>
            <a:off x="9806308" y="4846074"/>
            <a:ext cx="1618500" cy="5853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1000"/>
              </a:spcBef>
              <a:spcAft>
                <a:spcPts val="0"/>
              </a:spcAft>
              <a:buClr>
                <a:schemeClr val="dk1"/>
              </a:buClr>
              <a:buSzPts val="1100"/>
              <a:buNone/>
              <a:defRPr sz="11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17" name="Google Shape;217;p21"/>
          <p:cNvSpPr txBox="1">
            <a:spLocks noGrp="1"/>
          </p:cNvSpPr>
          <p:nvPr>
            <p:ph type="title"/>
          </p:nvPr>
        </p:nvSpPr>
        <p:spPr>
          <a:xfrm>
            <a:off x="343733" y="130900"/>
            <a:ext cx="11516100" cy="524700"/>
          </a:xfrm>
          <a:prstGeom prst="rect">
            <a:avLst/>
          </a:prstGeom>
          <a:noFill/>
          <a:ln>
            <a:noFill/>
          </a:ln>
        </p:spPr>
        <p:txBody>
          <a:bodyPr spcFirstLastPara="1" wrap="square" lIns="121900" tIns="121900" rIns="121900" bIns="121900" anchor="t" anchorCtr="0">
            <a:noAutofit/>
          </a:bodyPr>
          <a:lstStyle>
            <a:lvl1pPr lvl="0" algn="l" rtl="0">
              <a:lnSpc>
                <a:spcPct val="90000"/>
              </a:lnSpc>
              <a:spcBef>
                <a:spcPts val="0"/>
              </a:spcBef>
              <a:spcAft>
                <a:spcPts val="0"/>
              </a:spcAft>
              <a:buClr>
                <a:srgbClr val="4F535C"/>
              </a:buClr>
              <a:buSzPts val="3000"/>
              <a:buFont typeface="Poppins"/>
              <a:buNone/>
              <a:defRPr>
                <a:solidFill>
                  <a:srgbClr val="4F535C"/>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8" name="Google Shape;218;p21"/>
          <p:cNvSpPr txBox="1">
            <a:spLocks noGrp="1"/>
          </p:cNvSpPr>
          <p:nvPr>
            <p:ph type="sldNum" idx="12"/>
          </p:nvPr>
        </p:nvSpPr>
        <p:spPr>
          <a:xfrm>
            <a:off x="11128044" y="6323673"/>
            <a:ext cx="731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 name="Shape 222"/>
        <p:cNvGrpSpPr/>
        <p:nvPr/>
      </p:nvGrpSpPr>
      <p:grpSpPr>
        <a:xfrm>
          <a:off x="0" y="0"/>
          <a:ext cx="0" cy="0"/>
          <a:chOff x="0" y="0"/>
          <a:chExt cx="0" cy="0"/>
        </a:xfrm>
      </p:grpSpPr>
      <p:sp>
        <p:nvSpPr>
          <p:cNvPr id="223" name="Google Shape;223;p23"/>
          <p:cNvSpPr txBox="1"/>
          <p:nvPr/>
        </p:nvSpPr>
        <p:spPr>
          <a:xfrm>
            <a:off x="102973" y="3855218"/>
            <a:ext cx="12192000" cy="1219200"/>
          </a:xfrm>
          <a:prstGeom prst="rect">
            <a:avLst/>
          </a:prstGeom>
          <a:noFill/>
          <a:ln>
            <a:noFill/>
          </a:ln>
        </p:spPr>
        <p:txBody>
          <a:bodyPr spcFirstLastPara="1" wrap="square" lIns="121900" tIns="121900" rIns="121900" bIns="121900" anchor="t" anchorCtr="0">
            <a:spAutoFit/>
          </a:bodyPr>
          <a:lstStyle/>
          <a:p>
            <a:pPr marL="0" marR="219280" lvl="0" indent="0" algn="ctr" rtl="0">
              <a:spcBef>
                <a:spcPts val="0"/>
              </a:spcBef>
              <a:spcAft>
                <a:spcPts val="0"/>
              </a:spcAft>
              <a:buNone/>
            </a:pPr>
            <a:r>
              <a:rPr lang="en" sz="8000" b="1">
                <a:solidFill>
                  <a:srgbClr val="404040"/>
                </a:solidFill>
                <a:latin typeface="Calibri"/>
                <a:ea typeface="Calibri"/>
                <a:cs typeface="Calibri"/>
                <a:sym typeface="Calibri"/>
              </a:rPr>
              <a:t>THANK YOU</a:t>
            </a:r>
            <a:endParaRPr sz="8000">
              <a:solidFill>
                <a:srgbClr val="404040"/>
              </a:solidFill>
              <a:latin typeface="Calibri"/>
              <a:ea typeface="Calibri"/>
              <a:cs typeface="Calibri"/>
              <a:sym typeface="Calibri"/>
            </a:endParaRPr>
          </a:p>
        </p:txBody>
      </p:sp>
      <p:sp>
        <p:nvSpPr>
          <p:cNvPr id="224" name="Google Shape;224;p23"/>
          <p:cNvSpPr txBox="1">
            <a:spLocks noGrp="1"/>
          </p:cNvSpPr>
          <p:nvPr>
            <p:ph type="body" idx="1"/>
          </p:nvPr>
        </p:nvSpPr>
        <p:spPr>
          <a:xfrm>
            <a:off x="-609599" y="3502035"/>
            <a:ext cx="13411200" cy="441300"/>
          </a:xfrm>
          <a:prstGeom prst="rect">
            <a:avLst/>
          </a:prstGeom>
          <a:noFill/>
          <a:ln>
            <a:noFill/>
          </a:ln>
        </p:spPr>
        <p:txBody>
          <a:bodyPr spcFirstLastPara="1" wrap="square" lIns="91425" tIns="45700" rIns="91425" bIns="45700" anchor="t" anchorCtr="0">
            <a:normAutofit/>
          </a:bodyPr>
          <a:lstStyle>
            <a:lvl1pPr marL="457200" marR="0" lvl="0" indent="-228600" algn="ctr" rtl="0">
              <a:lnSpc>
                <a:spcPct val="90000"/>
              </a:lnSpc>
              <a:spcBef>
                <a:spcPts val="1000"/>
              </a:spcBef>
              <a:spcAft>
                <a:spcPts val="0"/>
              </a:spcAft>
              <a:buClr>
                <a:schemeClr val="dk1"/>
              </a:buClr>
              <a:buSzPts val="1200"/>
              <a:buFont typeface="Arial"/>
              <a:buNone/>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25" name="Google Shape;225;p23"/>
          <p:cNvSpPr txBox="1">
            <a:spLocks noGrp="1"/>
          </p:cNvSpPr>
          <p:nvPr>
            <p:ph type="sldNum" idx="12"/>
          </p:nvPr>
        </p:nvSpPr>
        <p:spPr>
          <a:xfrm>
            <a:off x="11128044" y="6323673"/>
            <a:ext cx="731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9"/>
        <p:cNvGrpSpPr/>
        <p:nvPr/>
      </p:nvGrpSpPr>
      <p:grpSpPr>
        <a:xfrm>
          <a:off x="0" y="0"/>
          <a:ext cx="0" cy="0"/>
          <a:chOff x="0" y="0"/>
          <a:chExt cx="0" cy="0"/>
        </a:xfrm>
      </p:grpSpPr>
      <p:sp>
        <p:nvSpPr>
          <p:cNvPr id="20" name="Google Shape;20;p11"/>
          <p:cNvSpPr txBox="1">
            <a:spLocks noGrp="1"/>
          </p:cNvSpPr>
          <p:nvPr>
            <p:ph type="sldNum" idx="12"/>
          </p:nvPr>
        </p:nvSpPr>
        <p:spPr>
          <a:xfrm>
            <a:off x="11128044" y="6323673"/>
            <a:ext cx="731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grpSp>
        <p:nvGrpSpPr>
          <p:cNvPr id="21" name="Google Shape;21;p11"/>
          <p:cNvGrpSpPr/>
          <p:nvPr/>
        </p:nvGrpSpPr>
        <p:grpSpPr>
          <a:xfrm>
            <a:off x="8159353" y="824877"/>
            <a:ext cx="3515700" cy="5313614"/>
            <a:chOff x="8159355" y="646666"/>
            <a:chExt cx="3515700" cy="5313614"/>
          </a:xfrm>
        </p:grpSpPr>
        <p:sp>
          <p:nvSpPr>
            <p:cNvPr id="22" name="Google Shape;22;p11"/>
            <p:cNvSpPr/>
            <p:nvPr/>
          </p:nvSpPr>
          <p:spPr>
            <a:xfrm>
              <a:off x="8159355" y="824878"/>
              <a:ext cx="3515700" cy="2370300"/>
            </a:xfrm>
            <a:prstGeom prst="roundRect">
              <a:avLst>
                <a:gd name="adj" fmla="val 9045"/>
              </a:avLst>
            </a:prstGeom>
            <a:noFill/>
            <a:ln w="9525" cap="flat" cmpd="sng">
              <a:solidFill>
                <a:srgbClr val="000000"/>
              </a:solidFill>
              <a:prstDash val="solid"/>
              <a:round/>
              <a:headEnd type="none" w="sm" len="sm"/>
              <a:tailEnd type="none" w="sm" len="sm"/>
            </a:ln>
          </p:spPr>
          <p:txBody>
            <a:bodyPr spcFirstLastPara="1" wrap="square" lIns="0" tIns="121900" rIns="0" bIns="0" anchor="ctr" anchorCtr="0">
              <a:noAutofit/>
            </a:bodyPr>
            <a:lstStyle/>
            <a:p>
              <a:pPr marL="171450" marR="0" lvl="0" indent="-101600" algn="l" rtl="0">
                <a:lnSpc>
                  <a:spcPct val="115000"/>
                </a:lnSpc>
                <a:spcBef>
                  <a:spcPts val="0"/>
                </a:spcBef>
                <a:spcAft>
                  <a:spcPts val="0"/>
                </a:spcAft>
                <a:buClr>
                  <a:schemeClr val="dk1"/>
                </a:buClr>
                <a:buSzPts val="1100"/>
                <a:buFont typeface="Arial"/>
                <a:buNone/>
              </a:pPr>
              <a:endParaRPr sz="1100" b="0" i="0" u="none" strike="noStrike" cap="none">
                <a:solidFill>
                  <a:schemeClr val="dk1"/>
                </a:solidFill>
                <a:latin typeface="Poppins"/>
                <a:ea typeface="Poppins"/>
                <a:cs typeface="Poppins"/>
                <a:sym typeface="Poppins"/>
              </a:endParaRPr>
            </a:p>
          </p:txBody>
        </p:sp>
        <p:sp>
          <p:nvSpPr>
            <p:cNvPr id="23" name="Google Shape;23;p11"/>
            <p:cNvSpPr/>
            <p:nvPr/>
          </p:nvSpPr>
          <p:spPr>
            <a:xfrm>
              <a:off x="9034351" y="646666"/>
              <a:ext cx="1765500" cy="381300"/>
            </a:xfrm>
            <a:prstGeom prst="roundRect">
              <a:avLst>
                <a:gd name="adj" fmla="val 5389"/>
              </a:avLst>
            </a:prstGeom>
            <a:solidFill>
              <a:srgbClr val="333333"/>
            </a:solidFill>
            <a:ln>
              <a:noFill/>
            </a:ln>
            <a:effectLst>
              <a:outerShdw blurRad="57150" dist="19050" dir="5400000" algn="bl" rotWithShape="0">
                <a:srgbClr val="000000">
                  <a:alpha val="498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 sz="1600" b="0" i="0" u="none" strike="noStrike" cap="none">
                  <a:solidFill>
                    <a:srgbClr val="FFFFFF"/>
                  </a:solidFill>
                  <a:latin typeface="Calibri"/>
                  <a:ea typeface="Calibri"/>
                  <a:cs typeface="Calibri"/>
                  <a:sym typeface="Calibri"/>
                </a:rPr>
                <a:t>Instructions</a:t>
              </a:r>
              <a:r>
                <a:rPr lang="en" sz="1467" b="1" i="0" u="none" strike="noStrike" cap="none">
                  <a:solidFill>
                    <a:srgbClr val="FFFFFF"/>
                  </a:solidFill>
                  <a:latin typeface="Calibri"/>
                  <a:ea typeface="Calibri"/>
                  <a:cs typeface="Calibri"/>
                  <a:sym typeface="Calibri"/>
                </a:rPr>
                <a:t> </a:t>
              </a:r>
              <a:endParaRPr sz="1467" b="1" i="0" u="none" strike="noStrike" cap="none">
                <a:solidFill>
                  <a:srgbClr val="FFFFFF"/>
                </a:solidFill>
                <a:latin typeface="Calibri"/>
                <a:ea typeface="Calibri"/>
                <a:cs typeface="Calibri"/>
                <a:sym typeface="Calibri"/>
              </a:endParaRPr>
            </a:p>
          </p:txBody>
        </p:sp>
        <p:sp>
          <p:nvSpPr>
            <p:cNvPr id="24" name="Google Shape;24;p11"/>
            <p:cNvSpPr/>
            <p:nvPr/>
          </p:nvSpPr>
          <p:spPr>
            <a:xfrm>
              <a:off x="8159355" y="3589980"/>
              <a:ext cx="3515700" cy="2370300"/>
            </a:xfrm>
            <a:prstGeom prst="roundRect">
              <a:avLst>
                <a:gd name="adj" fmla="val 9045"/>
              </a:avLst>
            </a:prstGeom>
            <a:noFill/>
            <a:ln w="9525" cap="flat" cmpd="sng">
              <a:solidFill>
                <a:srgbClr val="000000"/>
              </a:solidFill>
              <a:prstDash val="solid"/>
              <a:round/>
              <a:headEnd type="none" w="sm" len="sm"/>
              <a:tailEnd type="none" w="sm" len="sm"/>
            </a:ln>
          </p:spPr>
          <p:txBody>
            <a:bodyPr spcFirstLastPara="1" wrap="square" lIns="0" tIns="121900" rIns="0" bIns="0" anchor="ctr" anchorCtr="0">
              <a:noAutofit/>
            </a:bodyPr>
            <a:lstStyle/>
            <a:p>
              <a:pPr marL="0" marR="0" lvl="0" indent="0" algn="l" rtl="0">
                <a:lnSpc>
                  <a:spcPct val="115000"/>
                </a:lnSpc>
                <a:spcBef>
                  <a:spcPts val="0"/>
                </a:spcBef>
                <a:spcAft>
                  <a:spcPts val="0"/>
                </a:spcAft>
                <a:buNone/>
              </a:pPr>
              <a:endParaRPr sz="1100" b="0" i="0" u="none" strike="noStrike" cap="none">
                <a:solidFill>
                  <a:schemeClr val="dk1"/>
                </a:solidFill>
                <a:latin typeface="Poppins"/>
                <a:ea typeface="Poppins"/>
                <a:cs typeface="Poppins"/>
                <a:sym typeface="Poppins"/>
              </a:endParaRPr>
            </a:p>
          </p:txBody>
        </p:sp>
      </p:grpSp>
      <p:sp>
        <p:nvSpPr>
          <p:cNvPr id="25" name="Google Shape;25;p11"/>
          <p:cNvSpPr txBox="1"/>
          <p:nvPr/>
        </p:nvSpPr>
        <p:spPr>
          <a:xfrm>
            <a:off x="360297" y="824877"/>
            <a:ext cx="7265100" cy="5313300"/>
          </a:xfrm>
          <a:prstGeom prst="rect">
            <a:avLst/>
          </a:prstGeom>
          <a:noFill/>
          <a:ln w="9525" cap="flat" cmpd="sng">
            <a:solidFill>
              <a:srgbClr val="0070C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Poppins"/>
              <a:ea typeface="Poppins"/>
              <a:cs typeface="Poppins"/>
              <a:sym typeface="Poppins"/>
            </a:endParaRPr>
          </a:p>
        </p:txBody>
      </p:sp>
      <p:sp>
        <p:nvSpPr>
          <p:cNvPr id="26" name="Google Shape;26;p11"/>
          <p:cNvSpPr txBox="1">
            <a:spLocks noGrp="1"/>
          </p:cNvSpPr>
          <p:nvPr>
            <p:ph type="title"/>
          </p:nvPr>
        </p:nvSpPr>
        <p:spPr>
          <a:xfrm>
            <a:off x="343733" y="130900"/>
            <a:ext cx="11516100" cy="524700"/>
          </a:xfrm>
          <a:prstGeom prst="rect">
            <a:avLst/>
          </a:prstGeom>
          <a:noFill/>
          <a:ln>
            <a:noFill/>
          </a:ln>
        </p:spPr>
        <p:txBody>
          <a:bodyPr spcFirstLastPara="1" wrap="square" lIns="121900" tIns="121900" rIns="121900" bIns="121900" anchor="t" anchorCtr="0">
            <a:noAutofit/>
          </a:bodyPr>
          <a:lstStyle>
            <a:lvl1pPr lvl="0" algn="l" rtl="0">
              <a:lnSpc>
                <a:spcPct val="90000"/>
              </a:lnSpc>
              <a:spcBef>
                <a:spcPts val="0"/>
              </a:spcBef>
              <a:spcAft>
                <a:spcPts val="0"/>
              </a:spcAft>
              <a:buClr>
                <a:srgbClr val="4F535C"/>
              </a:buClr>
              <a:buSzPts val="3000"/>
              <a:buFont typeface="Poppins"/>
              <a:buNone/>
              <a:defRPr>
                <a:solidFill>
                  <a:srgbClr val="4F535C"/>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27" name="Google Shape;27;p11"/>
          <p:cNvGrpSpPr/>
          <p:nvPr/>
        </p:nvGrpSpPr>
        <p:grpSpPr>
          <a:xfrm>
            <a:off x="8886060" y="3430876"/>
            <a:ext cx="1913789" cy="528015"/>
            <a:chOff x="8886060" y="3430876"/>
            <a:chExt cx="1913789" cy="528015"/>
          </a:xfrm>
        </p:grpSpPr>
        <p:sp>
          <p:nvSpPr>
            <p:cNvPr id="28" name="Google Shape;28;p11"/>
            <p:cNvSpPr/>
            <p:nvPr/>
          </p:nvSpPr>
          <p:spPr>
            <a:xfrm>
              <a:off x="9034349" y="3577591"/>
              <a:ext cx="1765500" cy="381300"/>
            </a:xfrm>
            <a:prstGeom prst="roundRect">
              <a:avLst>
                <a:gd name="adj" fmla="val 5389"/>
              </a:avLst>
            </a:prstGeom>
            <a:solidFill>
              <a:srgbClr val="24BCB9"/>
            </a:solidFill>
            <a:ln>
              <a:noFill/>
            </a:ln>
            <a:effectLst>
              <a:outerShdw blurRad="57150" dist="19050" dir="5400000" algn="bl" rotWithShape="0">
                <a:srgbClr val="000000">
                  <a:alpha val="498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 sz="1600">
                  <a:solidFill>
                    <a:srgbClr val="FFFFFF"/>
                  </a:solidFill>
                  <a:latin typeface="Calibri"/>
                  <a:ea typeface="Calibri"/>
                  <a:cs typeface="Calibri"/>
                  <a:sym typeface="Calibri"/>
                </a:rPr>
                <a:t>Key Points</a:t>
              </a:r>
              <a:r>
                <a:rPr lang="en" sz="1467" b="1">
                  <a:solidFill>
                    <a:srgbClr val="FFFFFF"/>
                  </a:solidFill>
                  <a:latin typeface="Calibri"/>
                  <a:ea typeface="Calibri"/>
                  <a:cs typeface="Calibri"/>
                  <a:sym typeface="Calibri"/>
                </a:rPr>
                <a:t> </a:t>
              </a:r>
              <a:endParaRPr sz="1467" b="1">
                <a:solidFill>
                  <a:srgbClr val="FFFFFF"/>
                </a:solidFill>
                <a:latin typeface="Calibri"/>
                <a:ea typeface="Calibri"/>
                <a:cs typeface="Calibri"/>
                <a:sym typeface="Calibri"/>
              </a:endParaRPr>
            </a:p>
          </p:txBody>
        </p:sp>
        <p:pic>
          <p:nvPicPr>
            <p:cNvPr id="29" name="Google Shape;29;p11"/>
            <p:cNvPicPr preferRelativeResize="0"/>
            <p:nvPr/>
          </p:nvPicPr>
          <p:blipFill rotWithShape="1">
            <a:blip r:embed="rId2">
              <a:alphaModFix/>
            </a:blip>
            <a:srcRect/>
            <a:stretch/>
          </p:blipFill>
          <p:spPr>
            <a:xfrm rot="-645643">
              <a:off x="8915783" y="3460597"/>
              <a:ext cx="351475" cy="351488"/>
            </a:xfrm>
            <a:prstGeom prst="rect">
              <a:avLst/>
            </a:prstGeom>
            <a:noFill/>
            <a:ln>
              <a:noFill/>
            </a:ln>
          </p:spPr>
        </p:pic>
      </p:grpSp>
      <p:sp>
        <p:nvSpPr>
          <p:cNvPr id="30" name="Google Shape;30;p11"/>
          <p:cNvSpPr txBox="1">
            <a:spLocks noGrp="1"/>
          </p:cNvSpPr>
          <p:nvPr>
            <p:ph type="body" idx="1"/>
          </p:nvPr>
        </p:nvSpPr>
        <p:spPr>
          <a:xfrm>
            <a:off x="8229600" y="1352793"/>
            <a:ext cx="3368700" cy="18927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1000"/>
              </a:spcBef>
              <a:spcAft>
                <a:spcPts val="0"/>
              </a:spcAft>
              <a:buClr>
                <a:schemeClr val="dk1"/>
              </a:buClr>
              <a:buSzPts val="1200"/>
              <a:buNone/>
              <a:defRPr sz="12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1" name="Google Shape;31;p11"/>
          <p:cNvSpPr txBox="1">
            <a:spLocks noGrp="1"/>
          </p:cNvSpPr>
          <p:nvPr>
            <p:ph type="body" idx="2"/>
          </p:nvPr>
        </p:nvSpPr>
        <p:spPr>
          <a:xfrm>
            <a:off x="8228606" y="4096180"/>
            <a:ext cx="3368700" cy="18927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1000"/>
              </a:spcBef>
              <a:spcAft>
                <a:spcPts val="0"/>
              </a:spcAft>
              <a:buClr>
                <a:schemeClr val="dk1"/>
              </a:buClr>
              <a:buSzPts val="1200"/>
              <a:buNone/>
              <a:defRPr sz="12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2" name="Google Shape;32;p11"/>
          <p:cNvSpPr>
            <a:spLocks noGrp="1"/>
          </p:cNvSpPr>
          <p:nvPr>
            <p:ph type="pic" idx="3"/>
          </p:nvPr>
        </p:nvSpPr>
        <p:spPr>
          <a:xfrm>
            <a:off x="360363" y="825500"/>
            <a:ext cx="7264500" cy="5313300"/>
          </a:xfrm>
          <a:prstGeom prst="rect">
            <a:avLst/>
          </a:prstGeom>
          <a:noFill/>
          <a:ln w="9525" cap="flat" cmpd="sng">
            <a:solidFill>
              <a:srgbClr val="24BCB9"/>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50000"/>
              </a:lnSpc>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1pPr>
            <a:lvl2pPr marR="0" lvl="1"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33"/>
        <p:cNvGrpSpPr/>
        <p:nvPr/>
      </p:nvGrpSpPr>
      <p:grpSpPr>
        <a:xfrm>
          <a:off x="0" y="0"/>
          <a:ext cx="0" cy="0"/>
          <a:chOff x="0" y="0"/>
          <a:chExt cx="0" cy="0"/>
        </a:xfrm>
      </p:grpSpPr>
      <p:pic>
        <p:nvPicPr>
          <p:cNvPr id="34" name="Google Shape;34;p12"/>
          <p:cNvPicPr preferRelativeResize="0"/>
          <p:nvPr/>
        </p:nvPicPr>
        <p:blipFill rotWithShape="1">
          <a:blip r:embed="rId2">
            <a:alphaModFix/>
          </a:blip>
          <a:srcRect/>
          <a:stretch/>
        </p:blipFill>
        <p:spPr>
          <a:xfrm>
            <a:off x="137077" y="586360"/>
            <a:ext cx="7654032" cy="5982463"/>
          </a:xfrm>
          <a:prstGeom prst="rect">
            <a:avLst/>
          </a:prstGeom>
          <a:noFill/>
          <a:ln>
            <a:noFill/>
          </a:ln>
        </p:spPr>
      </p:pic>
      <p:sp>
        <p:nvSpPr>
          <p:cNvPr id="35" name="Google Shape;35;p12"/>
          <p:cNvSpPr>
            <a:spLocks noGrp="1"/>
          </p:cNvSpPr>
          <p:nvPr>
            <p:ph type="pic" idx="2"/>
          </p:nvPr>
        </p:nvSpPr>
        <p:spPr>
          <a:xfrm>
            <a:off x="620493" y="1070612"/>
            <a:ext cx="6678300" cy="5005200"/>
          </a:xfrm>
          <a:prstGeom prst="roundRect">
            <a:avLst>
              <a:gd name="adj" fmla="val 1500"/>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50000"/>
              </a:lnSpc>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1pPr>
            <a:lvl2pPr marR="0" lvl="1"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
        <p:nvSpPr>
          <p:cNvPr id="36" name="Google Shape;36;p12"/>
          <p:cNvSpPr txBox="1">
            <a:spLocks noGrp="1"/>
          </p:cNvSpPr>
          <p:nvPr>
            <p:ph type="sldNum" idx="12"/>
          </p:nvPr>
        </p:nvSpPr>
        <p:spPr>
          <a:xfrm>
            <a:off x="11128044" y="6323673"/>
            <a:ext cx="731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grpSp>
        <p:nvGrpSpPr>
          <p:cNvPr id="37" name="Google Shape;37;p12"/>
          <p:cNvGrpSpPr/>
          <p:nvPr/>
        </p:nvGrpSpPr>
        <p:grpSpPr>
          <a:xfrm>
            <a:off x="8159353" y="824877"/>
            <a:ext cx="3515700" cy="5313614"/>
            <a:chOff x="8159355" y="646666"/>
            <a:chExt cx="3515700" cy="5313614"/>
          </a:xfrm>
        </p:grpSpPr>
        <p:sp>
          <p:nvSpPr>
            <p:cNvPr id="38" name="Google Shape;38;p12"/>
            <p:cNvSpPr/>
            <p:nvPr/>
          </p:nvSpPr>
          <p:spPr>
            <a:xfrm>
              <a:off x="8159355" y="824878"/>
              <a:ext cx="3515700" cy="2370300"/>
            </a:xfrm>
            <a:prstGeom prst="roundRect">
              <a:avLst>
                <a:gd name="adj" fmla="val 9045"/>
              </a:avLst>
            </a:prstGeom>
            <a:noFill/>
            <a:ln w="9525" cap="flat" cmpd="sng">
              <a:solidFill>
                <a:srgbClr val="000000"/>
              </a:solidFill>
              <a:prstDash val="solid"/>
              <a:round/>
              <a:headEnd type="none" w="sm" len="sm"/>
              <a:tailEnd type="none" w="sm" len="sm"/>
            </a:ln>
          </p:spPr>
          <p:txBody>
            <a:bodyPr spcFirstLastPara="1" wrap="square" lIns="0" tIns="121900" rIns="0" bIns="0" anchor="ctr" anchorCtr="0">
              <a:noAutofit/>
            </a:bodyPr>
            <a:lstStyle/>
            <a:p>
              <a:pPr marL="171450" marR="0" lvl="0" indent="-101600" algn="l" rtl="0">
                <a:lnSpc>
                  <a:spcPct val="115000"/>
                </a:lnSpc>
                <a:spcBef>
                  <a:spcPts val="0"/>
                </a:spcBef>
                <a:spcAft>
                  <a:spcPts val="0"/>
                </a:spcAft>
                <a:buClr>
                  <a:schemeClr val="dk1"/>
                </a:buClr>
                <a:buSzPts val="1100"/>
                <a:buFont typeface="Arial"/>
                <a:buNone/>
              </a:pPr>
              <a:endParaRPr sz="1100">
                <a:solidFill>
                  <a:schemeClr val="dk1"/>
                </a:solidFill>
                <a:latin typeface="Poppins"/>
                <a:ea typeface="Poppins"/>
                <a:cs typeface="Poppins"/>
                <a:sym typeface="Poppins"/>
              </a:endParaRPr>
            </a:p>
          </p:txBody>
        </p:sp>
        <p:sp>
          <p:nvSpPr>
            <p:cNvPr id="39" name="Google Shape;39;p12"/>
            <p:cNvSpPr/>
            <p:nvPr/>
          </p:nvSpPr>
          <p:spPr>
            <a:xfrm>
              <a:off x="9034351" y="646666"/>
              <a:ext cx="1765500" cy="381300"/>
            </a:xfrm>
            <a:prstGeom prst="roundRect">
              <a:avLst>
                <a:gd name="adj" fmla="val 5389"/>
              </a:avLst>
            </a:prstGeom>
            <a:solidFill>
              <a:srgbClr val="333333"/>
            </a:solidFill>
            <a:ln>
              <a:noFill/>
            </a:ln>
            <a:effectLst>
              <a:outerShdw blurRad="57150" dist="19050" dir="5400000" algn="bl" rotWithShape="0">
                <a:srgbClr val="000000">
                  <a:alpha val="498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 sz="1600">
                  <a:solidFill>
                    <a:srgbClr val="FFFFFF"/>
                  </a:solidFill>
                  <a:latin typeface="Calibri"/>
                  <a:ea typeface="Calibri"/>
                  <a:cs typeface="Calibri"/>
                  <a:sym typeface="Calibri"/>
                </a:rPr>
                <a:t>Instructions</a:t>
              </a:r>
              <a:r>
                <a:rPr lang="en" sz="1467" b="1">
                  <a:solidFill>
                    <a:srgbClr val="FFFFFF"/>
                  </a:solidFill>
                  <a:latin typeface="Calibri"/>
                  <a:ea typeface="Calibri"/>
                  <a:cs typeface="Calibri"/>
                  <a:sym typeface="Calibri"/>
                </a:rPr>
                <a:t> </a:t>
              </a:r>
              <a:endParaRPr sz="1467" b="1">
                <a:solidFill>
                  <a:srgbClr val="FFFFFF"/>
                </a:solidFill>
                <a:latin typeface="Calibri"/>
                <a:ea typeface="Calibri"/>
                <a:cs typeface="Calibri"/>
                <a:sym typeface="Calibri"/>
              </a:endParaRPr>
            </a:p>
          </p:txBody>
        </p:sp>
        <p:sp>
          <p:nvSpPr>
            <p:cNvPr id="40" name="Google Shape;40;p12"/>
            <p:cNvSpPr/>
            <p:nvPr/>
          </p:nvSpPr>
          <p:spPr>
            <a:xfrm>
              <a:off x="8159355" y="3589980"/>
              <a:ext cx="3515700" cy="2370300"/>
            </a:xfrm>
            <a:prstGeom prst="roundRect">
              <a:avLst>
                <a:gd name="adj" fmla="val 9045"/>
              </a:avLst>
            </a:prstGeom>
            <a:noFill/>
            <a:ln w="9525" cap="flat" cmpd="sng">
              <a:solidFill>
                <a:srgbClr val="000000"/>
              </a:solidFill>
              <a:prstDash val="solid"/>
              <a:round/>
              <a:headEnd type="none" w="sm" len="sm"/>
              <a:tailEnd type="none" w="sm" len="sm"/>
            </a:ln>
          </p:spPr>
          <p:txBody>
            <a:bodyPr spcFirstLastPara="1" wrap="square" lIns="0" tIns="121900" rIns="0" bIns="0" anchor="ctr" anchorCtr="0">
              <a:noAutofit/>
            </a:bodyPr>
            <a:lstStyle/>
            <a:p>
              <a:pPr marL="0" marR="0" lvl="0" indent="0" algn="l" rtl="0">
                <a:lnSpc>
                  <a:spcPct val="115000"/>
                </a:lnSpc>
                <a:spcBef>
                  <a:spcPts val="0"/>
                </a:spcBef>
                <a:spcAft>
                  <a:spcPts val="0"/>
                </a:spcAft>
                <a:buNone/>
              </a:pPr>
              <a:endParaRPr sz="1100">
                <a:solidFill>
                  <a:schemeClr val="dk1"/>
                </a:solidFill>
                <a:latin typeface="Poppins"/>
                <a:ea typeface="Poppins"/>
                <a:cs typeface="Poppins"/>
                <a:sym typeface="Poppins"/>
              </a:endParaRPr>
            </a:p>
          </p:txBody>
        </p:sp>
      </p:grpSp>
      <p:sp>
        <p:nvSpPr>
          <p:cNvPr id="41" name="Google Shape;41;p12"/>
          <p:cNvSpPr txBox="1">
            <a:spLocks noGrp="1"/>
          </p:cNvSpPr>
          <p:nvPr>
            <p:ph type="title"/>
          </p:nvPr>
        </p:nvSpPr>
        <p:spPr>
          <a:xfrm>
            <a:off x="343733" y="130900"/>
            <a:ext cx="11516100" cy="524700"/>
          </a:xfrm>
          <a:prstGeom prst="rect">
            <a:avLst/>
          </a:prstGeom>
          <a:noFill/>
          <a:ln>
            <a:noFill/>
          </a:ln>
        </p:spPr>
        <p:txBody>
          <a:bodyPr spcFirstLastPara="1" wrap="square" lIns="121900" tIns="121900" rIns="121900" bIns="121900" anchor="t" anchorCtr="0">
            <a:noAutofit/>
          </a:bodyPr>
          <a:lstStyle>
            <a:lvl1pPr lvl="0" algn="l" rtl="0">
              <a:lnSpc>
                <a:spcPct val="90000"/>
              </a:lnSpc>
              <a:spcBef>
                <a:spcPts val="0"/>
              </a:spcBef>
              <a:spcAft>
                <a:spcPts val="0"/>
              </a:spcAft>
              <a:buClr>
                <a:srgbClr val="4F535C"/>
              </a:buClr>
              <a:buSzPts val="3000"/>
              <a:buFont typeface="Poppins"/>
              <a:buNone/>
              <a:defRPr>
                <a:solidFill>
                  <a:srgbClr val="4F535C"/>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42" name="Google Shape;42;p12"/>
          <p:cNvGrpSpPr/>
          <p:nvPr/>
        </p:nvGrpSpPr>
        <p:grpSpPr>
          <a:xfrm>
            <a:off x="8886060" y="3430876"/>
            <a:ext cx="1913789" cy="528015"/>
            <a:chOff x="8886060" y="3430876"/>
            <a:chExt cx="1913789" cy="528015"/>
          </a:xfrm>
        </p:grpSpPr>
        <p:sp>
          <p:nvSpPr>
            <p:cNvPr id="43" name="Google Shape;43;p12"/>
            <p:cNvSpPr/>
            <p:nvPr/>
          </p:nvSpPr>
          <p:spPr>
            <a:xfrm>
              <a:off x="9034349" y="3577591"/>
              <a:ext cx="1765500" cy="381300"/>
            </a:xfrm>
            <a:prstGeom prst="roundRect">
              <a:avLst>
                <a:gd name="adj" fmla="val 5389"/>
              </a:avLst>
            </a:prstGeom>
            <a:solidFill>
              <a:srgbClr val="24BCB9"/>
            </a:solidFill>
            <a:ln>
              <a:noFill/>
            </a:ln>
            <a:effectLst>
              <a:outerShdw blurRad="57150" dist="19050" dir="5400000" algn="bl" rotWithShape="0">
                <a:srgbClr val="000000">
                  <a:alpha val="498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 sz="1600">
                  <a:solidFill>
                    <a:srgbClr val="FFFFFF"/>
                  </a:solidFill>
                  <a:latin typeface="Calibri"/>
                  <a:ea typeface="Calibri"/>
                  <a:cs typeface="Calibri"/>
                  <a:sym typeface="Calibri"/>
                </a:rPr>
                <a:t>Key Points</a:t>
              </a:r>
              <a:r>
                <a:rPr lang="en" sz="1467" b="1">
                  <a:solidFill>
                    <a:srgbClr val="FFFFFF"/>
                  </a:solidFill>
                  <a:latin typeface="Calibri"/>
                  <a:ea typeface="Calibri"/>
                  <a:cs typeface="Calibri"/>
                  <a:sym typeface="Calibri"/>
                </a:rPr>
                <a:t> </a:t>
              </a:r>
              <a:endParaRPr sz="1467" b="1">
                <a:solidFill>
                  <a:srgbClr val="FFFFFF"/>
                </a:solidFill>
                <a:latin typeface="Calibri"/>
                <a:ea typeface="Calibri"/>
                <a:cs typeface="Calibri"/>
                <a:sym typeface="Calibri"/>
              </a:endParaRPr>
            </a:p>
          </p:txBody>
        </p:sp>
        <p:pic>
          <p:nvPicPr>
            <p:cNvPr id="44" name="Google Shape;44;p12"/>
            <p:cNvPicPr preferRelativeResize="0"/>
            <p:nvPr/>
          </p:nvPicPr>
          <p:blipFill rotWithShape="1">
            <a:blip r:embed="rId3">
              <a:alphaModFix/>
            </a:blip>
            <a:srcRect/>
            <a:stretch/>
          </p:blipFill>
          <p:spPr>
            <a:xfrm rot="-645643">
              <a:off x="8915783" y="3460597"/>
              <a:ext cx="351475" cy="351488"/>
            </a:xfrm>
            <a:prstGeom prst="rect">
              <a:avLst/>
            </a:prstGeom>
            <a:noFill/>
            <a:ln>
              <a:noFill/>
            </a:ln>
          </p:spPr>
        </p:pic>
      </p:grpSp>
      <p:sp>
        <p:nvSpPr>
          <p:cNvPr id="45" name="Google Shape;45;p12"/>
          <p:cNvSpPr txBox="1">
            <a:spLocks noGrp="1"/>
          </p:cNvSpPr>
          <p:nvPr>
            <p:ph type="body" idx="1"/>
          </p:nvPr>
        </p:nvSpPr>
        <p:spPr>
          <a:xfrm>
            <a:off x="8229600" y="1352793"/>
            <a:ext cx="3368700" cy="18927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1000"/>
              </a:spcBef>
              <a:spcAft>
                <a:spcPts val="0"/>
              </a:spcAft>
              <a:buClr>
                <a:schemeClr val="dk1"/>
              </a:buClr>
              <a:buSzPts val="1200"/>
              <a:buNone/>
              <a:defRPr sz="12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 name="Google Shape;46;p12"/>
          <p:cNvSpPr txBox="1">
            <a:spLocks noGrp="1"/>
          </p:cNvSpPr>
          <p:nvPr>
            <p:ph type="body" idx="3"/>
          </p:nvPr>
        </p:nvSpPr>
        <p:spPr>
          <a:xfrm>
            <a:off x="8228606" y="4096180"/>
            <a:ext cx="3368700" cy="18927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1000"/>
              </a:spcBef>
              <a:spcAft>
                <a:spcPts val="0"/>
              </a:spcAft>
              <a:buClr>
                <a:schemeClr val="dk1"/>
              </a:buClr>
              <a:buSzPts val="1200"/>
              <a:buNone/>
              <a:defRPr sz="12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47"/>
        <p:cNvGrpSpPr/>
        <p:nvPr/>
      </p:nvGrpSpPr>
      <p:grpSpPr>
        <a:xfrm>
          <a:off x="0" y="0"/>
          <a:ext cx="0" cy="0"/>
          <a:chOff x="0" y="0"/>
          <a:chExt cx="0" cy="0"/>
        </a:xfrm>
      </p:grpSpPr>
      <p:pic>
        <p:nvPicPr>
          <p:cNvPr id="48" name="Google Shape;48;p13" descr="A black cell phone&#10;&#10;Description automatically generated with low confidence"/>
          <p:cNvPicPr preferRelativeResize="0"/>
          <p:nvPr/>
        </p:nvPicPr>
        <p:blipFill rotWithShape="1">
          <a:blip r:embed="rId2">
            <a:alphaModFix/>
          </a:blip>
          <a:srcRect/>
          <a:stretch/>
        </p:blipFill>
        <p:spPr>
          <a:xfrm>
            <a:off x="93415" y="607933"/>
            <a:ext cx="3224550" cy="5939314"/>
          </a:xfrm>
          <a:prstGeom prst="rect">
            <a:avLst/>
          </a:prstGeom>
          <a:noFill/>
          <a:ln>
            <a:noFill/>
          </a:ln>
        </p:spPr>
      </p:pic>
      <p:sp>
        <p:nvSpPr>
          <p:cNvPr id="49" name="Google Shape;49;p13"/>
          <p:cNvSpPr txBox="1">
            <a:spLocks noGrp="1"/>
          </p:cNvSpPr>
          <p:nvPr>
            <p:ph type="sldNum" idx="12"/>
          </p:nvPr>
        </p:nvSpPr>
        <p:spPr>
          <a:xfrm>
            <a:off x="11128044" y="6323673"/>
            <a:ext cx="731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grpSp>
        <p:nvGrpSpPr>
          <p:cNvPr id="50" name="Google Shape;50;p13"/>
          <p:cNvGrpSpPr/>
          <p:nvPr/>
        </p:nvGrpSpPr>
        <p:grpSpPr>
          <a:xfrm>
            <a:off x="8159353" y="824877"/>
            <a:ext cx="3515700" cy="5313614"/>
            <a:chOff x="8159355" y="646666"/>
            <a:chExt cx="3515700" cy="5313614"/>
          </a:xfrm>
        </p:grpSpPr>
        <p:sp>
          <p:nvSpPr>
            <p:cNvPr id="51" name="Google Shape;51;p13"/>
            <p:cNvSpPr/>
            <p:nvPr/>
          </p:nvSpPr>
          <p:spPr>
            <a:xfrm>
              <a:off x="8159355" y="824878"/>
              <a:ext cx="3515700" cy="2370300"/>
            </a:xfrm>
            <a:prstGeom prst="roundRect">
              <a:avLst>
                <a:gd name="adj" fmla="val 9045"/>
              </a:avLst>
            </a:prstGeom>
            <a:noFill/>
            <a:ln w="9525" cap="flat" cmpd="sng">
              <a:solidFill>
                <a:srgbClr val="000000"/>
              </a:solidFill>
              <a:prstDash val="solid"/>
              <a:round/>
              <a:headEnd type="none" w="sm" len="sm"/>
              <a:tailEnd type="none" w="sm" len="sm"/>
            </a:ln>
          </p:spPr>
          <p:txBody>
            <a:bodyPr spcFirstLastPara="1" wrap="square" lIns="0" tIns="121900" rIns="0" bIns="0" anchor="ctr" anchorCtr="0">
              <a:noAutofit/>
            </a:bodyPr>
            <a:lstStyle/>
            <a:p>
              <a:pPr marL="171450" marR="0" lvl="0" indent="-101600" algn="l" rtl="0">
                <a:lnSpc>
                  <a:spcPct val="115000"/>
                </a:lnSpc>
                <a:spcBef>
                  <a:spcPts val="0"/>
                </a:spcBef>
                <a:spcAft>
                  <a:spcPts val="0"/>
                </a:spcAft>
                <a:buClr>
                  <a:schemeClr val="dk1"/>
                </a:buClr>
                <a:buSzPts val="1100"/>
                <a:buFont typeface="Arial"/>
                <a:buNone/>
              </a:pPr>
              <a:endParaRPr sz="1100">
                <a:solidFill>
                  <a:schemeClr val="dk1"/>
                </a:solidFill>
                <a:latin typeface="Poppins"/>
                <a:ea typeface="Poppins"/>
                <a:cs typeface="Poppins"/>
                <a:sym typeface="Poppins"/>
              </a:endParaRPr>
            </a:p>
          </p:txBody>
        </p:sp>
        <p:sp>
          <p:nvSpPr>
            <p:cNvPr id="52" name="Google Shape;52;p13"/>
            <p:cNvSpPr/>
            <p:nvPr/>
          </p:nvSpPr>
          <p:spPr>
            <a:xfrm>
              <a:off x="9034351" y="646666"/>
              <a:ext cx="1765500" cy="381300"/>
            </a:xfrm>
            <a:prstGeom prst="roundRect">
              <a:avLst>
                <a:gd name="adj" fmla="val 5389"/>
              </a:avLst>
            </a:prstGeom>
            <a:solidFill>
              <a:srgbClr val="333333"/>
            </a:solidFill>
            <a:ln>
              <a:noFill/>
            </a:ln>
            <a:effectLst>
              <a:outerShdw blurRad="57150" dist="19050" dir="5400000" algn="bl" rotWithShape="0">
                <a:srgbClr val="000000">
                  <a:alpha val="498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 sz="1600">
                  <a:solidFill>
                    <a:srgbClr val="FFFFFF"/>
                  </a:solidFill>
                  <a:latin typeface="Calibri"/>
                  <a:ea typeface="Calibri"/>
                  <a:cs typeface="Calibri"/>
                  <a:sym typeface="Calibri"/>
                </a:rPr>
                <a:t>Instructions</a:t>
              </a:r>
              <a:r>
                <a:rPr lang="en" sz="1467" b="1">
                  <a:solidFill>
                    <a:srgbClr val="FFFFFF"/>
                  </a:solidFill>
                  <a:latin typeface="Calibri"/>
                  <a:ea typeface="Calibri"/>
                  <a:cs typeface="Calibri"/>
                  <a:sym typeface="Calibri"/>
                </a:rPr>
                <a:t> </a:t>
              </a:r>
              <a:endParaRPr sz="1467" b="1">
                <a:solidFill>
                  <a:srgbClr val="FFFFFF"/>
                </a:solidFill>
                <a:latin typeface="Calibri"/>
                <a:ea typeface="Calibri"/>
                <a:cs typeface="Calibri"/>
                <a:sym typeface="Calibri"/>
              </a:endParaRPr>
            </a:p>
          </p:txBody>
        </p:sp>
        <p:sp>
          <p:nvSpPr>
            <p:cNvPr id="53" name="Google Shape;53;p13"/>
            <p:cNvSpPr/>
            <p:nvPr/>
          </p:nvSpPr>
          <p:spPr>
            <a:xfrm>
              <a:off x="8159355" y="3589980"/>
              <a:ext cx="3515700" cy="2370300"/>
            </a:xfrm>
            <a:prstGeom prst="roundRect">
              <a:avLst>
                <a:gd name="adj" fmla="val 9045"/>
              </a:avLst>
            </a:prstGeom>
            <a:noFill/>
            <a:ln w="9525" cap="flat" cmpd="sng">
              <a:solidFill>
                <a:srgbClr val="000000"/>
              </a:solidFill>
              <a:prstDash val="solid"/>
              <a:round/>
              <a:headEnd type="none" w="sm" len="sm"/>
              <a:tailEnd type="none" w="sm" len="sm"/>
            </a:ln>
          </p:spPr>
          <p:txBody>
            <a:bodyPr spcFirstLastPara="1" wrap="square" lIns="0" tIns="121900" rIns="0" bIns="0" anchor="ctr" anchorCtr="0">
              <a:noAutofit/>
            </a:bodyPr>
            <a:lstStyle/>
            <a:p>
              <a:pPr marL="0" marR="0" lvl="0" indent="0" algn="l" rtl="0">
                <a:lnSpc>
                  <a:spcPct val="115000"/>
                </a:lnSpc>
                <a:spcBef>
                  <a:spcPts val="0"/>
                </a:spcBef>
                <a:spcAft>
                  <a:spcPts val="0"/>
                </a:spcAft>
                <a:buNone/>
              </a:pPr>
              <a:endParaRPr sz="1100">
                <a:solidFill>
                  <a:schemeClr val="dk1"/>
                </a:solidFill>
                <a:latin typeface="Poppins"/>
                <a:ea typeface="Poppins"/>
                <a:cs typeface="Poppins"/>
                <a:sym typeface="Poppins"/>
              </a:endParaRPr>
            </a:p>
          </p:txBody>
        </p:sp>
      </p:grpSp>
      <p:sp>
        <p:nvSpPr>
          <p:cNvPr id="54" name="Google Shape;54;p13"/>
          <p:cNvSpPr txBox="1">
            <a:spLocks noGrp="1"/>
          </p:cNvSpPr>
          <p:nvPr>
            <p:ph type="title"/>
          </p:nvPr>
        </p:nvSpPr>
        <p:spPr>
          <a:xfrm>
            <a:off x="343733" y="130900"/>
            <a:ext cx="11516100" cy="524700"/>
          </a:xfrm>
          <a:prstGeom prst="rect">
            <a:avLst/>
          </a:prstGeom>
          <a:noFill/>
          <a:ln>
            <a:noFill/>
          </a:ln>
        </p:spPr>
        <p:txBody>
          <a:bodyPr spcFirstLastPara="1" wrap="square" lIns="121900" tIns="121900" rIns="121900" bIns="121900" anchor="t" anchorCtr="0">
            <a:noAutofit/>
          </a:bodyPr>
          <a:lstStyle>
            <a:lvl1pPr lvl="0" algn="l" rtl="0">
              <a:lnSpc>
                <a:spcPct val="90000"/>
              </a:lnSpc>
              <a:spcBef>
                <a:spcPts val="0"/>
              </a:spcBef>
              <a:spcAft>
                <a:spcPts val="0"/>
              </a:spcAft>
              <a:buClr>
                <a:srgbClr val="4F535C"/>
              </a:buClr>
              <a:buSzPts val="3000"/>
              <a:buFont typeface="Poppins"/>
              <a:buNone/>
              <a:defRPr>
                <a:solidFill>
                  <a:srgbClr val="4F535C"/>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55" name="Google Shape;55;p13"/>
          <p:cNvGrpSpPr/>
          <p:nvPr/>
        </p:nvGrpSpPr>
        <p:grpSpPr>
          <a:xfrm>
            <a:off x="8886060" y="3430876"/>
            <a:ext cx="1913789" cy="528015"/>
            <a:chOff x="8886060" y="3430876"/>
            <a:chExt cx="1913789" cy="528015"/>
          </a:xfrm>
        </p:grpSpPr>
        <p:sp>
          <p:nvSpPr>
            <p:cNvPr id="56" name="Google Shape;56;p13"/>
            <p:cNvSpPr/>
            <p:nvPr/>
          </p:nvSpPr>
          <p:spPr>
            <a:xfrm>
              <a:off x="9034349" y="3577591"/>
              <a:ext cx="1765500" cy="381300"/>
            </a:xfrm>
            <a:prstGeom prst="roundRect">
              <a:avLst>
                <a:gd name="adj" fmla="val 5389"/>
              </a:avLst>
            </a:prstGeom>
            <a:solidFill>
              <a:srgbClr val="24BCB9"/>
            </a:solidFill>
            <a:ln>
              <a:noFill/>
            </a:ln>
            <a:effectLst>
              <a:outerShdw blurRad="57150" dist="19050" dir="5400000" algn="bl" rotWithShape="0">
                <a:srgbClr val="000000">
                  <a:alpha val="498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 sz="1600">
                  <a:solidFill>
                    <a:srgbClr val="FFFFFF"/>
                  </a:solidFill>
                  <a:latin typeface="Calibri"/>
                  <a:ea typeface="Calibri"/>
                  <a:cs typeface="Calibri"/>
                  <a:sym typeface="Calibri"/>
                </a:rPr>
                <a:t>Key Points</a:t>
              </a:r>
              <a:r>
                <a:rPr lang="en" sz="1467" b="1">
                  <a:solidFill>
                    <a:srgbClr val="FFFFFF"/>
                  </a:solidFill>
                  <a:latin typeface="Calibri"/>
                  <a:ea typeface="Calibri"/>
                  <a:cs typeface="Calibri"/>
                  <a:sym typeface="Calibri"/>
                </a:rPr>
                <a:t> </a:t>
              </a:r>
              <a:endParaRPr sz="1467" b="1">
                <a:solidFill>
                  <a:srgbClr val="FFFFFF"/>
                </a:solidFill>
                <a:latin typeface="Calibri"/>
                <a:ea typeface="Calibri"/>
                <a:cs typeface="Calibri"/>
                <a:sym typeface="Calibri"/>
              </a:endParaRPr>
            </a:p>
          </p:txBody>
        </p:sp>
        <p:pic>
          <p:nvPicPr>
            <p:cNvPr id="57" name="Google Shape;57;p13"/>
            <p:cNvPicPr preferRelativeResize="0"/>
            <p:nvPr/>
          </p:nvPicPr>
          <p:blipFill rotWithShape="1">
            <a:blip r:embed="rId3">
              <a:alphaModFix/>
            </a:blip>
            <a:srcRect/>
            <a:stretch/>
          </p:blipFill>
          <p:spPr>
            <a:xfrm rot="-645643">
              <a:off x="8915783" y="3460597"/>
              <a:ext cx="351475" cy="351488"/>
            </a:xfrm>
            <a:prstGeom prst="rect">
              <a:avLst/>
            </a:prstGeom>
            <a:noFill/>
            <a:ln>
              <a:noFill/>
            </a:ln>
          </p:spPr>
        </p:pic>
      </p:grpSp>
      <p:sp>
        <p:nvSpPr>
          <p:cNvPr id="58" name="Google Shape;58;p13"/>
          <p:cNvSpPr txBox="1">
            <a:spLocks noGrp="1"/>
          </p:cNvSpPr>
          <p:nvPr>
            <p:ph type="body" idx="1"/>
          </p:nvPr>
        </p:nvSpPr>
        <p:spPr>
          <a:xfrm>
            <a:off x="8229600" y="1352793"/>
            <a:ext cx="3368700" cy="18927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1000"/>
              </a:spcBef>
              <a:spcAft>
                <a:spcPts val="0"/>
              </a:spcAft>
              <a:buClr>
                <a:schemeClr val="dk1"/>
              </a:buClr>
              <a:buSzPts val="1200"/>
              <a:buNone/>
              <a:defRPr sz="12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2"/>
          </p:nvPr>
        </p:nvSpPr>
        <p:spPr>
          <a:xfrm>
            <a:off x="8228606" y="4096180"/>
            <a:ext cx="3368700" cy="18927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1000"/>
              </a:spcBef>
              <a:spcAft>
                <a:spcPts val="0"/>
              </a:spcAft>
              <a:buClr>
                <a:schemeClr val="dk1"/>
              </a:buClr>
              <a:buSzPts val="1200"/>
              <a:buNone/>
              <a:defRPr sz="12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0" name="Google Shape;60;p13"/>
          <p:cNvSpPr>
            <a:spLocks noGrp="1"/>
          </p:cNvSpPr>
          <p:nvPr>
            <p:ph type="pic" idx="3"/>
          </p:nvPr>
        </p:nvSpPr>
        <p:spPr>
          <a:xfrm>
            <a:off x="552449" y="1528354"/>
            <a:ext cx="2300400" cy="40962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50000"/>
              </a:lnSpc>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1pPr>
            <a:lvl2pPr marR="0" lvl="1"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pic>
        <p:nvPicPr>
          <p:cNvPr id="61" name="Google Shape;61;p13" descr="A black cell phone&#10;&#10;Description automatically generated with low confidence"/>
          <p:cNvPicPr preferRelativeResize="0"/>
          <p:nvPr/>
        </p:nvPicPr>
        <p:blipFill rotWithShape="1">
          <a:blip r:embed="rId2">
            <a:alphaModFix/>
          </a:blip>
          <a:srcRect/>
          <a:stretch/>
        </p:blipFill>
        <p:spPr>
          <a:xfrm>
            <a:off x="4726887" y="607933"/>
            <a:ext cx="3224550" cy="5939314"/>
          </a:xfrm>
          <a:prstGeom prst="rect">
            <a:avLst/>
          </a:prstGeom>
          <a:noFill/>
          <a:ln>
            <a:noFill/>
          </a:ln>
        </p:spPr>
      </p:pic>
      <p:sp>
        <p:nvSpPr>
          <p:cNvPr id="62" name="Google Shape;62;p13"/>
          <p:cNvSpPr>
            <a:spLocks noGrp="1"/>
          </p:cNvSpPr>
          <p:nvPr>
            <p:ph type="pic" idx="4"/>
          </p:nvPr>
        </p:nvSpPr>
        <p:spPr>
          <a:xfrm>
            <a:off x="5179703" y="1529681"/>
            <a:ext cx="2300400" cy="40962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50000"/>
              </a:lnSpc>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1pPr>
            <a:lvl2pPr marR="0" lvl="1"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1" name="Shape 63"/>
        <p:cNvGrpSpPr/>
        <p:nvPr/>
      </p:nvGrpSpPr>
      <p:grpSpPr>
        <a:xfrm>
          <a:off x="0" y="0"/>
          <a:ext cx="0" cy="0"/>
          <a:chOff x="0" y="0"/>
          <a:chExt cx="0" cy="0"/>
        </a:xfrm>
      </p:grpSpPr>
      <p:pic>
        <p:nvPicPr>
          <p:cNvPr id="64" name="Google Shape;64;p14" descr="A black cell phone&#10;&#10;Description automatically generated with low confidence"/>
          <p:cNvPicPr preferRelativeResize="0"/>
          <p:nvPr/>
        </p:nvPicPr>
        <p:blipFill rotWithShape="1">
          <a:blip r:embed="rId2">
            <a:alphaModFix/>
          </a:blip>
          <a:srcRect/>
          <a:stretch/>
        </p:blipFill>
        <p:spPr>
          <a:xfrm>
            <a:off x="2698618" y="609090"/>
            <a:ext cx="3224550" cy="5939314"/>
          </a:xfrm>
          <a:prstGeom prst="rect">
            <a:avLst/>
          </a:prstGeom>
          <a:noFill/>
          <a:ln>
            <a:noFill/>
          </a:ln>
        </p:spPr>
      </p:pic>
      <p:sp>
        <p:nvSpPr>
          <p:cNvPr id="65" name="Google Shape;65;p14"/>
          <p:cNvSpPr txBox="1">
            <a:spLocks noGrp="1"/>
          </p:cNvSpPr>
          <p:nvPr>
            <p:ph type="sldNum" idx="12"/>
          </p:nvPr>
        </p:nvSpPr>
        <p:spPr>
          <a:xfrm>
            <a:off x="11128044" y="6323673"/>
            <a:ext cx="731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grpSp>
        <p:nvGrpSpPr>
          <p:cNvPr id="66" name="Google Shape;66;p14"/>
          <p:cNvGrpSpPr/>
          <p:nvPr/>
        </p:nvGrpSpPr>
        <p:grpSpPr>
          <a:xfrm>
            <a:off x="8159353" y="824877"/>
            <a:ext cx="3515700" cy="5313614"/>
            <a:chOff x="8159355" y="646666"/>
            <a:chExt cx="3515700" cy="5313614"/>
          </a:xfrm>
        </p:grpSpPr>
        <p:sp>
          <p:nvSpPr>
            <p:cNvPr id="67" name="Google Shape;67;p14"/>
            <p:cNvSpPr/>
            <p:nvPr/>
          </p:nvSpPr>
          <p:spPr>
            <a:xfrm>
              <a:off x="8159355" y="824878"/>
              <a:ext cx="3515700" cy="2370300"/>
            </a:xfrm>
            <a:prstGeom prst="roundRect">
              <a:avLst>
                <a:gd name="adj" fmla="val 9045"/>
              </a:avLst>
            </a:prstGeom>
            <a:noFill/>
            <a:ln w="9525" cap="flat" cmpd="sng">
              <a:solidFill>
                <a:srgbClr val="000000"/>
              </a:solidFill>
              <a:prstDash val="solid"/>
              <a:round/>
              <a:headEnd type="none" w="sm" len="sm"/>
              <a:tailEnd type="none" w="sm" len="sm"/>
            </a:ln>
          </p:spPr>
          <p:txBody>
            <a:bodyPr spcFirstLastPara="1" wrap="square" lIns="0" tIns="121900" rIns="0" bIns="0" anchor="ctr" anchorCtr="0">
              <a:noAutofit/>
            </a:bodyPr>
            <a:lstStyle/>
            <a:p>
              <a:pPr marL="171450" marR="0" lvl="0" indent="-101600" algn="l" rtl="0">
                <a:lnSpc>
                  <a:spcPct val="115000"/>
                </a:lnSpc>
                <a:spcBef>
                  <a:spcPts val="0"/>
                </a:spcBef>
                <a:spcAft>
                  <a:spcPts val="0"/>
                </a:spcAft>
                <a:buClr>
                  <a:schemeClr val="dk1"/>
                </a:buClr>
                <a:buSzPts val="1100"/>
                <a:buFont typeface="Arial"/>
                <a:buNone/>
              </a:pPr>
              <a:endParaRPr sz="1100">
                <a:solidFill>
                  <a:schemeClr val="dk1"/>
                </a:solidFill>
                <a:latin typeface="Poppins"/>
                <a:ea typeface="Poppins"/>
                <a:cs typeface="Poppins"/>
                <a:sym typeface="Poppins"/>
              </a:endParaRPr>
            </a:p>
          </p:txBody>
        </p:sp>
        <p:sp>
          <p:nvSpPr>
            <p:cNvPr id="68" name="Google Shape;68;p14"/>
            <p:cNvSpPr/>
            <p:nvPr/>
          </p:nvSpPr>
          <p:spPr>
            <a:xfrm>
              <a:off x="9034351" y="646666"/>
              <a:ext cx="1765500" cy="381300"/>
            </a:xfrm>
            <a:prstGeom prst="roundRect">
              <a:avLst>
                <a:gd name="adj" fmla="val 5389"/>
              </a:avLst>
            </a:prstGeom>
            <a:solidFill>
              <a:srgbClr val="333333"/>
            </a:solidFill>
            <a:ln>
              <a:noFill/>
            </a:ln>
            <a:effectLst>
              <a:outerShdw blurRad="57150" dist="19050" dir="5400000" algn="bl" rotWithShape="0">
                <a:srgbClr val="000000">
                  <a:alpha val="498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 sz="1600">
                  <a:solidFill>
                    <a:srgbClr val="FFFFFF"/>
                  </a:solidFill>
                  <a:latin typeface="Calibri"/>
                  <a:ea typeface="Calibri"/>
                  <a:cs typeface="Calibri"/>
                  <a:sym typeface="Calibri"/>
                </a:rPr>
                <a:t>Instructions</a:t>
              </a:r>
              <a:r>
                <a:rPr lang="en" sz="1467" b="1">
                  <a:solidFill>
                    <a:srgbClr val="FFFFFF"/>
                  </a:solidFill>
                  <a:latin typeface="Calibri"/>
                  <a:ea typeface="Calibri"/>
                  <a:cs typeface="Calibri"/>
                  <a:sym typeface="Calibri"/>
                </a:rPr>
                <a:t> </a:t>
              </a:r>
              <a:endParaRPr sz="1467" b="1">
                <a:solidFill>
                  <a:srgbClr val="FFFFFF"/>
                </a:solidFill>
                <a:latin typeface="Calibri"/>
                <a:ea typeface="Calibri"/>
                <a:cs typeface="Calibri"/>
                <a:sym typeface="Calibri"/>
              </a:endParaRPr>
            </a:p>
          </p:txBody>
        </p:sp>
        <p:sp>
          <p:nvSpPr>
            <p:cNvPr id="69" name="Google Shape;69;p14"/>
            <p:cNvSpPr/>
            <p:nvPr/>
          </p:nvSpPr>
          <p:spPr>
            <a:xfrm>
              <a:off x="8159355" y="3589980"/>
              <a:ext cx="3515700" cy="2370300"/>
            </a:xfrm>
            <a:prstGeom prst="roundRect">
              <a:avLst>
                <a:gd name="adj" fmla="val 9045"/>
              </a:avLst>
            </a:prstGeom>
            <a:noFill/>
            <a:ln w="9525" cap="flat" cmpd="sng">
              <a:solidFill>
                <a:srgbClr val="000000"/>
              </a:solidFill>
              <a:prstDash val="solid"/>
              <a:round/>
              <a:headEnd type="none" w="sm" len="sm"/>
              <a:tailEnd type="none" w="sm" len="sm"/>
            </a:ln>
          </p:spPr>
          <p:txBody>
            <a:bodyPr spcFirstLastPara="1" wrap="square" lIns="0" tIns="121900" rIns="0" bIns="0" anchor="ctr" anchorCtr="0">
              <a:noAutofit/>
            </a:bodyPr>
            <a:lstStyle/>
            <a:p>
              <a:pPr marL="0" marR="0" lvl="0" indent="0" algn="l" rtl="0">
                <a:lnSpc>
                  <a:spcPct val="115000"/>
                </a:lnSpc>
                <a:spcBef>
                  <a:spcPts val="0"/>
                </a:spcBef>
                <a:spcAft>
                  <a:spcPts val="0"/>
                </a:spcAft>
                <a:buNone/>
              </a:pPr>
              <a:endParaRPr sz="1100">
                <a:solidFill>
                  <a:schemeClr val="dk1"/>
                </a:solidFill>
                <a:latin typeface="Poppins"/>
                <a:ea typeface="Poppins"/>
                <a:cs typeface="Poppins"/>
                <a:sym typeface="Poppins"/>
              </a:endParaRPr>
            </a:p>
          </p:txBody>
        </p:sp>
      </p:grpSp>
      <p:sp>
        <p:nvSpPr>
          <p:cNvPr id="70" name="Google Shape;70;p14"/>
          <p:cNvSpPr txBox="1">
            <a:spLocks noGrp="1"/>
          </p:cNvSpPr>
          <p:nvPr>
            <p:ph type="title"/>
          </p:nvPr>
        </p:nvSpPr>
        <p:spPr>
          <a:xfrm>
            <a:off x="343733" y="130900"/>
            <a:ext cx="11516100" cy="524700"/>
          </a:xfrm>
          <a:prstGeom prst="rect">
            <a:avLst/>
          </a:prstGeom>
          <a:noFill/>
          <a:ln>
            <a:noFill/>
          </a:ln>
        </p:spPr>
        <p:txBody>
          <a:bodyPr spcFirstLastPara="1" wrap="square" lIns="121900" tIns="121900" rIns="121900" bIns="121900" anchor="t" anchorCtr="0">
            <a:noAutofit/>
          </a:bodyPr>
          <a:lstStyle>
            <a:lvl1pPr lvl="0" algn="l" rtl="0">
              <a:lnSpc>
                <a:spcPct val="90000"/>
              </a:lnSpc>
              <a:spcBef>
                <a:spcPts val="0"/>
              </a:spcBef>
              <a:spcAft>
                <a:spcPts val="0"/>
              </a:spcAft>
              <a:buClr>
                <a:srgbClr val="4F535C"/>
              </a:buClr>
              <a:buSzPts val="3000"/>
              <a:buFont typeface="Poppins"/>
              <a:buNone/>
              <a:defRPr>
                <a:solidFill>
                  <a:srgbClr val="4F535C"/>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71" name="Google Shape;71;p14"/>
          <p:cNvGrpSpPr/>
          <p:nvPr/>
        </p:nvGrpSpPr>
        <p:grpSpPr>
          <a:xfrm>
            <a:off x="8886060" y="3430876"/>
            <a:ext cx="1913789" cy="528015"/>
            <a:chOff x="8886060" y="3430876"/>
            <a:chExt cx="1913789" cy="528015"/>
          </a:xfrm>
        </p:grpSpPr>
        <p:sp>
          <p:nvSpPr>
            <p:cNvPr id="72" name="Google Shape;72;p14"/>
            <p:cNvSpPr/>
            <p:nvPr/>
          </p:nvSpPr>
          <p:spPr>
            <a:xfrm>
              <a:off x="9034349" y="3577591"/>
              <a:ext cx="1765500" cy="381300"/>
            </a:xfrm>
            <a:prstGeom prst="roundRect">
              <a:avLst>
                <a:gd name="adj" fmla="val 5389"/>
              </a:avLst>
            </a:prstGeom>
            <a:solidFill>
              <a:srgbClr val="24BCB9"/>
            </a:solidFill>
            <a:ln>
              <a:noFill/>
            </a:ln>
            <a:effectLst>
              <a:outerShdw blurRad="57150" dist="19050" dir="5400000" algn="bl" rotWithShape="0">
                <a:srgbClr val="000000">
                  <a:alpha val="498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 sz="1600">
                  <a:solidFill>
                    <a:srgbClr val="FFFFFF"/>
                  </a:solidFill>
                  <a:latin typeface="Calibri"/>
                  <a:ea typeface="Calibri"/>
                  <a:cs typeface="Calibri"/>
                  <a:sym typeface="Calibri"/>
                </a:rPr>
                <a:t>Key Points</a:t>
              </a:r>
              <a:r>
                <a:rPr lang="en" sz="1467" b="1">
                  <a:solidFill>
                    <a:srgbClr val="FFFFFF"/>
                  </a:solidFill>
                  <a:latin typeface="Calibri"/>
                  <a:ea typeface="Calibri"/>
                  <a:cs typeface="Calibri"/>
                  <a:sym typeface="Calibri"/>
                </a:rPr>
                <a:t> </a:t>
              </a:r>
              <a:endParaRPr sz="1467" b="1">
                <a:solidFill>
                  <a:srgbClr val="FFFFFF"/>
                </a:solidFill>
                <a:latin typeface="Calibri"/>
                <a:ea typeface="Calibri"/>
                <a:cs typeface="Calibri"/>
                <a:sym typeface="Calibri"/>
              </a:endParaRPr>
            </a:p>
          </p:txBody>
        </p:sp>
        <p:pic>
          <p:nvPicPr>
            <p:cNvPr id="73" name="Google Shape;73;p14"/>
            <p:cNvPicPr preferRelativeResize="0"/>
            <p:nvPr/>
          </p:nvPicPr>
          <p:blipFill rotWithShape="1">
            <a:blip r:embed="rId3">
              <a:alphaModFix/>
            </a:blip>
            <a:srcRect/>
            <a:stretch/>
          </p:blipFill>
          <p:spPr>
            <a:xfrm rot="-645643">
              <a:off x="8915783" y="3460597"/>
              <a:ext cx="351475" cy="351488"/>
            </a:xfrm>
            <a:prstGeom prst="rect">
              <a:avLst/>
            </a:prstGeom>
            <a:noFill/>
            <a:ln>
              <a:noFill/>
            </a:ln>
          </p:spPr>
        </p:pic>
      </p:grpSp>
      <p:sp>
        <p:nvSpPr>
          <p:cNvPr id="74" name="Google Shape;74;p14"/>
          <p:cNvSpPr txBox="1">
            <a:spLocks noGrp="1"/>
          </p:cNvSpPr>
          <p:nvPr>
            <p:ph type="body" idx="1"/>
          </p:nvPr>
        </p:nvSpPr>
        <p:spPr>
          <a:xfrm>
            <a:off x="8229600" y="1352793"/>
            <a:ext cx="3368700" cy="18927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1000"/>
              </a:spcBef>
              <a:spcAft>
                <a:spcPts val="0"/>
              </a:spcAft>
              <a:buClr>
                <a:schemeClr val="dk1"/>
              </a:buClr>
              <a:buSzPts val="1200"/>
              <a:buNone/>
              <a:defRPr sz="12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5" name="Google Shape;75;p14"/>
          <p:cNvSpPr txBox="1">
            <a:spLocks noGrp="1"/>
          </p:cNvSpPr>
          <p:nvPr>
            <p:ph type="body" idx="2"/>
          </p:nvPr>
        </p:nvSpPr>
        <p:spPr>
          <a:xfrm>
            <a:off x="8228606" y="4096180"/>
            <a:ext cx="3368700" cy="18927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1000"/>
              </a:spcBef>
              <a:spcAft>
                <a:spcPts val="0"/>
              </a:spcAft>
              <a:buClr>
                <a:schemeClr val="dk1"/>
              </a:buClr>
              <a:buSzPts val="1200"/>
              <a:buNone/>
              <a:defRPr sz="12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6" name="Google Shape;76;p14"/>
          <p:cNvSpPr>
            <a:spLocks noGrp="1"/>
          </p:cNvSpPr>
          <p:nvPr>
            <p:ph type="pic" idx="3"/>
          </p:nvPr>
        </p:nvSpPr>
        <p:spPr>
          <a:xfrm>
            <a:off x="3157652" y="1529511"/>
            <a:ext cx="2300400" cy="40962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50000"/>
              </a:lnSpc>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1pPr>
            <a:lvl2pPr marR="0" lvl="1"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107"/>
        <p:cNvGrpSpPr/>
        <p:nvPr/>
      </p:nvGrpSpPr>
      <p:grpSpPr>
        <a:xfrm>
          <a:off x="0" y="0"/>
          <a:ext cx="0" cy="0"/>
          <a:chOff x="0" y="0"/>
          <a:chExt cx="0" cy="0"/>
        </a:xfrm>
      </p:grpSpPr>
      <p:pic>
        <p:nvPicPr>
          <p:cNvPr id="108" name="Google Shape;108;p17" descr="Shape&#10;&#10;Description automatically generated with medium confidence"/>
          <p:cNvPicPr preferRelativeResize="0"/>
          <p:nvPr/>
        </p:nvPicPr>
        <p:blipFill rotWithShape="1">
          <a:blip r:embed="rId2">
            <a:alphaModFix/>
          </a:blip>
          <a:srcRect/>
          <a:stretch/>
        </p:blipFill>
        <p:spPr>
          <a:xfrm>
            <a:off x="57213" y="973432"/>
            <a:ext cx="8120580" cy="5094516"/>
          </a:xfrm>
          <a:prstGeom prst="rect">
            <a:avLst/>
          </a:prstGeom>
          <a:noFill/>
          <a:ln>
            <a:noFill/>
          </a:ln>
        </p:spPr>
      </p:pic>
      <p:sp>
        <p:nvSpPr>
          <p:cNvPr id="109" name="Google Shape;109;p17"/>
          <p:cNvSpPr txBox="1">
            <a:spLocks noGrp="1"/>
          </p:cNvSpPr>
          <p:nvPr>
            <p:ph type="sldNum" idx="12"/>
          </p:nvPr>
        </p:nvSpPr>
        <p:spPr>
          <a:xfrm>
            <a:off x="11128044" y="6323673"/>
            <a:ext cx="731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grpSp>
        <p:nvGrpSpPr>
          <p:cNvPr id="110" name="Google Shape;110;p17"/>
          <p:cNvGrpSpPr/>
          <p:nvPr/>
        </p:nvGrpSpPr>
        <p:grpSpPr>
          <a:xfrm>
            <a:off x="8159353" y="824877"/>
            <a:ext cx="3515700" cy="5313614"/>
            <a:chOff x="8159355" y="646666"/>
            <a:chExt cx="3515700" cy="5313614"/>
          </a:xfrm>
        </p:grpSpPr>
        <p:sp>
          <p:nvSpPr>
            <p:cNvPr id="111" name="Google Shape;111;p17"/>
            <p:cNvSpPr/>
            <p:nvPr/>
          </p:nvSpPr>
          <p:spPr>
            <a:xfrm>
              <a:off x="8159355" y="824878"/>
              <a:ext cx="3515700" cy="2370300"/>
            </a:xfrm>
            <a:prstGeom prst="roundRect">
              <a:avLst>
                <a:gd name="adj" fmla="val 9045"/>
              </a:avLst>
            </a:prstGeom>
            <a:noFill/>
            <a:ln w="9525" cap="flat" cmpd="sng">
              <a:solidFill>
                <a:srgbClr val="000000"/>
              </a:solidFill>
              <a:prstDash val="solid"/>
              <a:round/>
              <a:headEnd type="none" w="sm" len="sm"/>
              <a:tailEnd type="none" w="sm" len="sm"/>
            </a:ln>
          </p:spPr>
          <p:txBody>
            <a:bodyPr spcFirstLastPara="1" wrap="square" lIns="0" tIns="121900" rIns="0" bIns="0" anchor="ctr" anchorCtr="0">
              <a:noAutofit/>
            </a:bodyPr>
            <a:lstStyle/>
            <a:p>
              <a:pPr marL="171450" marR="0" lvl="0" indent="-101600" algn="l" rtl="0">
                <a:lnSpc>
                  <a:spcPct val="115000"/>
                </a:lnSpc>
                <a:spcBef>
                  <a:spcPts val="0"/>
                </a:spcBef>
                <a:spcAft>
                  <a:spcPts val="0"/>
                </a:spcAft>
                <a:buClr>
                  <a:schemeClr val="dk1"/>
                </a:buClr>
                <a:buSzPts val="1100"/>
                <a:buFont typeface="Arial"/>
                <a:buNone/>
              </a:pPr>
              <a:endParaRPr sz="1100">
                <a:solidFill>
                  <a:schemeClr val="dk1"/>
                </a:solidFill>
                <a:latin typeface="Poppins"/>
                <a:ea typeface="Poppins"/>
                <a:cs typeface="Poppins"/>
                <a:sym typeface="Poppins"/>
              </a:endParaRPr>
            </a:p>
          </p:txBody>
        </p:sp>
        <p:sp>
          <p:nvSpPr>
            <p:cNvPr id="112" name="Google Shape;112;p17"/>
            <p:cNvSpPr/>
            <p:nvPr/>
          </p:nvSpPr>
          <p:spPr>
            <a:xfrm>
              <a:off x="9034351" y="646666"/>
              <a:ext cx="1765500" cy="381300"/>
            </a:xfrm>
            <a:prstGeom prst="roundRect">
              <a:avLst>
                <a:gd name="adj" fmla="val 5389"/>
              </a:avLst>
            </a:prstGeom>
            <a:solidFill>
              <a:srgbClr val="333333"/>
            </a:solidFill>
            <a:ln>
              <a:noFill/>
            </a:ln>
            <a:effectLst>
              <a:outerShdw blurRad="57150" dist="19050" dir="5400000" algn="bl" rotWithShape="0">
                <a:srgbClr val="000000">
                  <a:alpha val="498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 sz="1600">
                  <a:solidFill>
                    <a:srgbClr val="FFFFFF"/>
                  </a:solidFill>
                  <a:latin typeface="Calibri"/>
                  <a:ea typeface="Calibri"/>
                  <a:cs typeface="Calibri"/>
                  <a:sym typeface="Calibri"/>
                </a:rPr>
                <a:t>Instructions</a:t>
              </a:r>
              <a:r>
                <a:rPr lang="en" sz="1467" b="1">
                  <a:solidFill>
                    <a:srgbClr val="FFFFFF"/>
                  </a:solidFill>
                  <a:latin typeface="Calibri"/>
                  <a:ea typeface="Calibri"/>
                  <a:cs typeface="Calibri"/>
                  <a:sym typeface="Calibri"/>
                </a:rPr>
                <a:t> </a:t>
              </a:r>
              <a:endParaRPr sz="1467" b="1">
                <a:solidFill>
                  <a:srgbClr val="FFFFFF"/>
                </a:solidFill>
                <a:latin typeface="Calibri"/>
                <a:ea typeface="Calibri"/>
                <a:cs typeface="Calibri"/>
                <a:sym typeface="Calibri"/>
              </a:endParaRPr>
            </a:p>
          </p:txBody>
        </p:sp>
        <p:sp>
          <p:nvSpPr>
            <p:cNvPr id="113" name="Google Shape;113;p17"/>
            <p:cNvSpPr/>
            <p:nvPr/>
          </p:nvSpPr>
          <p:spPr>
            <a:xfrm>
              <a:off x="8159355" y="3589980"/>
              <a:ext cx="3515700" cy="2370300"/>
            </a:xfrm>
            <a:prstGeom prst="roundRect">
              <a:avLst>
                <a:gd name="adj" fmla="val 9045"/>
              </a:avLst>
            </a:prstGeom>
            <a:noFill/>
            <a:ln w="9525" cap="flat" cmpd="sng">
              <a:solidFill>
                <a:srgbClr val="000000"/>
              </a:solidFill>
              <a:prstDash val="solid"/>
              <a:round/>
              <a:headEnd type="none" w="sm" len="sm"/>
              <a:tailEnd type="none" w="sm" len="sm"/>
            </a:ln>
          </p:spPr>
          <p:txBody>
            <a:bodyPr spcFirstLastPara="1" wrap="square" lIns="0" tIns="121900" rIns="0" bIns="0" anchor="ctr" anchorCtr="0">
              <a:noAutofit/>
            </a:bodyPr>
            <a:lstStyle/>
            <a:p>
              <a:pPr marL="0" marR="0" lvl="0" indent="0" algn="l" rtl="0">
                <a:lnSpc>
                  <a:spcPct val="115000"/>
                </a:lnSpc>
                <a:spcBef>
                  <a:spcPts val="0"/>
                </a:spcBef>
                <a:spcAft>
                  <a:spcPts val="0"/>
                </a:spcAft>
                <a:buNone/>
              </a:pPr>
              <a:endParaRPr sz="1100">
                <a:solidFill>
                  <a:schemeClr val="dk1"/>
                </a:solidFill>
                <a:latin typeface="Poppins"/>
                <a:ea typeface="Poppins"/>
                <a:cs typeface="Poppins"/>
                <a:sym typeface="Poppins"/>
              </a:endParaRPr>
            </a:p>
          </p:txBody>
        </p:sp>
      </p:grpSp>
      <p:sp>
        <p:nvSpPr>
          <p:cNvPr id="114" name="Google Shape;114;p17"/>
          <p:cNvSpPr txBox="1">
            <a:spLocks noGrp="1"/>
          </p:cNvSpPr>
          <p:nvPr>
            <p:ph type="title"/>
          </p:nvPr>
        </p:nvSpPr>
        <p:spPr>
          <a:xfrm>
            <a:off x="343733" y="130900"/>
            <a:ext cx="11516100" cy="524700"/>
          </a:xfrm>
          <a:prstGeom prst="rect">
            <a:avLst/>
          </a:prstGeom>
          <a:noFill/>
          <a:ln>
            <a:noFill/>
          </a:ln>
        </p:spPr>
        <p:txBody>
          <a:bodyPr spcFirstLastPara="1" wrap="square" lIns="121900" tIns="121900" rIns="121900" bIns="121900" anchor="t" anchorCtr="0">
            <a:noAutofit/>
          </a:bodyPr>
          <a:lstStyle>
            <a:lvl1pPr lvl="0" algn="l" rtl="0">
              <a:lnSpc>
                <a:spcPct val="90000"/>
              </a:lnSpc>
              <a:spcBef>
                <a:spcPts val="0"/>
              </a:spcBef>
              <a:spcAft>
                <a:spcPts val="0"/>
              </a:spcAft>
              <a:buClr>
                <a:srgbClr val="4F535C"/>
              </a:buClr>
              <a:buSzPts val="3000"/>
              <a:buFont typeface="Poppins"/>
              <a:buNone/>
              <a:defRPr>
                <a:solidFill>
                  <a:srgbClr val="4F535C"/>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15" name="Google Shape;115;p17"/>
          <p:cNvGrpSpPr/>
          <p:nvPr/>
        </p:nvGrpSpPr>
        <p:grpSpPr>
          <a:xfrm>
            <a:off x="8886060" y="3430876"/>
            <a:ext cx="1913789" cy="528015"/>
            <a:chOff x="8886060" y="3430876"/>
            <a:chExt cx="1913789" cy="528015"/>
          </a:xfrm>
        </p:grpSpPr>
        <p:sp>
          <p:nvSpPr>
            <p:cNvPr id="116" name="Google Shape;116;p17"/>
            <p:cNvSpPr/>
            <p:nvPr/>
          </p:nvSpPr>
          <p:spPr>
            <a:xfrm>
              <a:off x="9034349" y="3577591"/>
              <a:ext cx="1765500" cy="381300"/>
            </a:xfrm>
            <a:prstGeom prst="roundRect">
              <a:avLst>
                <a:gd name="adj" fmla="val 5389"/>
              </a:avLst>
            </a:prstGeom>
            <a:solidFill>
              <a:srgbClr val="24BCB9"/>
            </a:solidFill>
            <a:ln>
              <a:noFill/>
            </a:ln>
            <a:effectLst>
              <a:outerShdw blurRad="57150" dist="19050" dir="5400000" algn="bl" rotWithShape="0">
                <a:srgbClr val="000000">
                  <a:alpha val="498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 sz="1600">
                  <a:solidFill>
                    <a:srgbClr val="FFFFFF"/>
                  </a:solidFill>
                  <a:latin typeface="Calibri"/>
                  <a:ea typeface="Calibri"/>
                  <a:cs typeface="Calibri"/>
                  <a:sym typeface="Calibri"/>
                </a:rPr>
                <a:t>Key Points</a:t>
              </a:r>
              <a:r>
                <a:rPr lang="en" sz="1467" b="1">
                  <a:solidFill>
                    <a:srgbClr val="FFFFFF"/>
                  </a:solidFill>
                  <a:latin typeface="Calibri"/>
                  <a:ea typeface="Calibri"/>
                  <a:cs typeface="Calibri"/>
                  <a:sym typeface="Calibri"/>
                </a:rPr>
                <a:t> </a:t>
              </a:r>
              <a:endParaRPr sz="1467" b="1">
                <a:solidFill>
                  <a:srgbClr val="FFFFFF"/>
                </a:solidFill>
                <a:latin typeface="Calibri"/>
                <a:ea typeface="Calibri"/>
                <a:cs typeface="Calibri"/>
                <a:sym typeface="Calibri"/>
              </a:endParaRPr>
            </a:p>
          </p:txBody>
        </p:sp>
        <p:pic>
          <p:nvPicPr>
            <p:cNvPr id="117" name="Google Shape;117;p17"/>
            <p:cNvPicPr preferRelativeResize="0"/>
            <p:nvPr/>
          </p:nvPicPr>
          <p:blipFill rotWithShape="1">
            <a:blip r:embed="rId3">
              <a:alphaModFix/>
            </a:blip>
            <a:srcRect/>
            <a:stretch/>
          </p:blipFill>
          <p:spPr>
            <a:xfrm rot="-645643">
              <a:off x="8915783" y="3460597"/>
              <a:ext cx="351475" cy="351488"/>
            </a:xfrm>
            <a:prstGeom prst="rect">
              <a:avLst/>
            </a:prstGeom>
            <a:noFill/>
            <a:ln>
              <a:noFill/>
            </a:ln>
          </p:spPr>
        </p:pic>
      </p:grpSp>
      <p:sp>
        <p:nvSpPr>
          <p:cNvPr id="118" name="Google Shape;118;p17"/>
          <p:cNvSpPr txBox="1">
            <a:spLocks noGrp="1"/>
          </p:cNvSpPr>
          <p:nvPr>
            <p:ph type="body" idx="1"/>
          </p:nvPr>
        </p:nvSpPr>
        <p:spPr>
          <a:xfrm>
            <a:off x="8229600" y="1352793"/>
            <a:ext cx="3368700" cy="18927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1000"/>
              </a:spcBef>
              <a:spcAft>
                <a:spcPts val="0"/>
              </a:spcAft>
              <a:buClr>
                <a:schemeClr val="dk1"/>
              </a:buClr>
              <a:buSzPts val="1200"/>
              <a:buNone/>
              <a:defRPr sz="12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19" name="Google Shape;119;p17"/>
          <p:cNvSpPr txBox="1">
            <a:spLocks noGrp="1"/>
          </p:cNvSpPr>
          <p:nvPr>
            <p:ph type="body" idx="2"/>
          </p:nvPr>
        </p:nvSpPr>
        <p:spPr>
          <a:xfrm>
            <a:off x="8228606" y="4096180"/>
            <a:ext cx="3368700" cy="1892700"/>
          </a:xfrm>
          <a:prstGeom prst="rect">
            <a:avLst/>
          </a:prstGeom>
          <a:noFill/>
          <a:ln>
            <a:noFill/>
          </a:ln>
        </p:spPr>
        <p:txBody>
          <a:bodyPr spcFirstLastPara="1" wrap="square" lIns="91425" tIns="45700" rIns="91425" bIns="45700" anchor="t" anchorCtr="0">
            <a:normAutofit/>
          </a:bodyPr>
          <a:lstStyle>
            <a:lvl1pPr marL="457200" lvl="0" indent="-228600" algn="l" rtl="0">
              <a:lnSpc>
                <a:spcPct val="150000"/>
              </a:lnSpc>
              <a:spcBef>
                <a:spcPts val="1000"/>
              </a:spcBef>
              <a:spcAft>
                <a:spcPts val="0"/>
              </a:spcAft>
              <a:buClr>
                <a:schemeClr val="dk1"/>
              </a:buClr>
              <a:buSzPts val="1200"/>
              <a:buNone/>
              <a:defRPr sz="12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0" name="Google Shape;120;p17"/>
          <p:cNvSpPr>
            <a:spLocks noGrp="1"/>
          </p:cNvSpPr>
          <p:nvPr>
            <p:ph type="pic" idx="3"/>
          </p:nvPr>
        </p:nvSpPr>
        <p:spPr>
          <a:xfrm>
            <a:off x="432654" y="1452942"/>
            <a:ext cx="7359300" cy="41397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50000"/>
              </a:lnSpc>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1pPr>
            <a:lvl2pPr marR="0" lvl="1"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21"/>
        <p:cNvGrpSpPr/>
        <p:nvPr/>
      </p:nvGrpSpPr>
      <p:grpSpPr>
        <a:xfrm>
          <a:off x="0" y="0"/>
          <a:ext cx="0" cy="0"/>
          <a:chOff x="0" y="0"/>
          <a:chExt cx="0" cy="0"/>
        </a:xfrm>
      </p:grpSpPr>
      <p:sp>
        <p:nvSpPr>
          <p:cNvPr id="122" name="Google Shape;122;p18"/>
          <p:cNvSpPr/>
          <p:nvPr/>
        </p:nvSpPr>
        <p:spPr>
          <a:xfrm>
            <a:off x="574765" y="844467"/>
            <a:ext cx="11007600" cy="5169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endParaRPr sz="4400">
              <a:solidFill>
                <a:srgbClr val="404040"/>
              </a:solidFill>
              <a:latin typeface="Calibri"/>
              <a:ea typeface="Calibri"/>
              <a:cs typeface="Calibri"/>
              <a:sym typeface="Calibri"/>
            </a:endParaRPr>
          </a:p>
        </p:txBody>
      </p:sp>
      <p:sp>
        <p:nvSpPr>
          <p:cNvPr id="123" name="Google Shape;123;p18"/>
          <p:cNvSpPr txBox="1">
            <a:spLocks noGrp="1"/>
          </p:cNvSpPr>
          <p:nvPr>
            <p:ph type="body" idx="1"/>
          </p:nvPr>
        </p:nvSpPr>
        <p:spPr>
          <a:xfrm>
            <a:off x="593769" y="853962"/>
            <a:ext cx="10969500" cy="5169000"/>
          </a:xfrm>
          <a:prstGeom prst="rect">
            <a:avLst/>
          </a:prstGeom>
          <a:noFill/>
          <a:ln>
            <a:noFill/>
          </a:ln>
        </p:spPr>
        <p:txBody>
          <a:bodyPr spcFirstLastPara="1" wrap="square" lIns="91425" tIns="45700" rIns="91425" bIns="45700" anchor="t" anchorCtr="0">
            <a:normAutofit/>
          </a:bodyPr>
          <a:lstStyle>
            <a:lvl1pPr marL="457200" lvl="0" indent="-298450" algn="l" rtl="0">
              <a:lnSpc>
                <a:spcPct val="150000"/>
              </a:lnSpc>
              <a:spcBef>
                <a:spcPts val="1000"/>
              </a:spcBef>
              <a:spcAft>
                <a:spcPts val="0"/>
              </a:spcAft>
              <a:buClr>
                <a:schemeClr val="dk1"/>
              </a:buClr>
              <a:buSzPts val="1100"/>
              <a:buFont typeface="Arial"/>
              <a:buChar char="•"/>
              <a:defRPr sz="1100"/>
            </a:lvl1pPr>
            <a:lvl2pPr marL="914400" lvl="1" indent="-298450" algn="l" rtl="0">
              <a:lnSpc>
                <a:spcPct val="150000"/>
              </a:lnSpc>
              <a:spcBef>
                <a:spcPts val="500"/>
              </a:spcBef>
              <a:spcAft>
                <a:spcPts val="0"/>
              </a:spcAft>
              <a:buClr>
                <a:schemeClr val="dk1"/>
              </a:buClr>
              <a:buSzPts val="1100"/>
              <a:buChar char="•"/>
              <a:defRPr sz="1100"/>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24" name="Google Shape;124;p18"/>
          <p:cNvSpPr txBox="1">
            <a:spLocks noGrp="1"/>
          </p:cNvSpPr>
          <p:nvPr>
            <p:ph type="title"/>
          </p:nvPr>
        </p:nvSpPr>
        <p:spPr>
          <a:xfrm>
            <a:off x="343733" y="130900"/>
            <a:ext cx="11516100" cy="524700"/>
          </a:xfrm>
          <a:prstGeom prst="rect">
            <a:avLst/>
          </a:prstGeom>
          <a:noFill/>
          <a:ln>
            <a:noFill/>
          </a:ln>
        </p:spPr>
        <p:txBody>
          <a:bodyPr spcFirstLastPara="1" wrap="square" lIns="121900" tIns="121900" rIns="121900" bIns="121900" anchor="t" anchorCtr="0">
            <a:noAutofit/>
          </a:bodyPr>
          <a:lstStyle>
            <a:lvl1pPr lvl="0" algn="l" rtl="0">
              <a:lnSpc>
                <a:spcPct val="90000"/>
              </a:lnSpc>
              <a:spcBef>
                <a:spcPts val="0"/>
              </a:spcBef>
              <a:spcAft>
                <a:spcPts val="0"/>
              </a:spcAft>
              <a:buClr>
                <a:srgbClr val="4F535C"/>
              </a:buClr>
              <a:buSzPts val="3000"/>
              <a:buFont typeface="Poppins"/>
              <a:buNone/>
              <a:defRPr>
                <a:solidFill>
                  <a:srgbClr val="4F535C"/>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8"/>
          <p:cNvSpPr txBox="1">
            <a:spLocks noGrp="1"/>
          </p:cNvSpPr>
          <p:nvPr>
            <p:ph type="sldNum" idx="12"/>
          </p:nvPr>
        </p:nvSpPr>
        <p:spPr>
          <a:xfrm>
            <a:off x="11128044" y="6323673"/>
            <a:ext cx="731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126"/>
        <p:cNvGrpSpPr/>
        <p:nvPr/>
      </p:nvGrpSpPr>
      <p:grpSpPr>
        <a:xfrm>
          <a:off x="0" y="0"/>
          <a:ext cx="0" cy="0"/>
          <a:chOff x="0" y="0"/>
          <a:chExt cx="0" cy="0"/>
        </a:xfrm>
      </p:grpSpPr>
      <p:sp>
        <p:nvSpPr>
          <p:cNvPr id="127" name="Google Shape;127;p19"/>
          <p:cNvSpPr/>
          <p:nvPr/>
        </p:nvSpPr>
        <p:spPr>
          <a:xfrm>
            <a:off x="0" y="2455800"/>
            <a:ext cx="12192000" cy="1946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ctr" rtl="0">
              <a:spcBef>
                <a:spcPts val="0"/>
              </a:spcBef>
              <a:spcAft>
                <a:spcPts val="0"/>
              </a:spcAft>
              <a:buNone/>
            </a:pPr>
            <a:endParaRPr sz="4700">
              <a:solidFill>
                <a:srgbClr val="404040"/>
              </a:solidFill>
              <a:latin typeface="Calibri"/>
              <a:ea typeface="Calibri"/>
              <a:cs typeface="Calibri"/>
              <a:sym typeface="Calibri"/>
            </a:endParaRPr>
          </a:p>
        </p:txBody>
      </p:sp>
      <p:sp>
        <p:nvSpPr>
          <p:cNvPr id="128" name="Google Shape;128;p19"/>
          <p:cNvSpPr txBox="1"/>
          <p:nvPr/>
        </p:nvSpPr>
        <p:spPr>
          <a:xfrm>
            <a:off x="0" y="3021196"/>
            <a:ext cx="12192000" cy="815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4700">
              <a:solidFill>
                <a:schemeClr val="dk1"/>
              </a:solidFill>
              <a:latin typeface="Poppins"/>
              <a:ea typeface="Poppins"/>
              <a:cs typeface="Poppins"/>
              <a:sym typeface="Poppins"/>
            </a:endParaRPr>
          </a:p>
        </p:txBody>
      </p:sp>
      <p:sp>
        <p:nvSpPr>
          <p:cNvPr id="129" name="Google Shape;129;p19"/>
          <p:cNvSpPr txBox="1">
            <a:spLocks noGrp="1"/>
          </p:cNvSpPr>
          <p:nvPr>
            <p:ph type="body" idx="1"/>
          </p:nvPr>
        </p:nvSpPr>
        <p:spPr>
          <a:xfrm>
            <a:off x="0" y="3021196"/>
            <a:ext cx="12192000" cy="9543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50000"/>
              </a:lnSpc>
              <a:spcBef>
                <a:spcPts val="1000"/>
              </a:spcBef>
              <a:spcAft>
                <a:spcPts val="0"/>
              </a:spcAft>
              <a:buClr>
                <a:schemeClr val="dk1"/>
              </a:buClr>
              <a:buSzPts val="4700"/>
              <a:buNone/>
              <a:defRPr sz="47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30" name="Google Shape;130;p19"/>
          <p:cNvSpPr txBox="1">
            <a:spLocks noGrp="1"/>
          </p:cNvSpPr>
          <p:nvPr>
            <p:ph type="sldNum" idx="12"/>
          </p:nvPr>
        </p:nvSpPr>
        <p:spPr>
          <a:xfrm>
            <a:off x="11128044" y="6323673"/>
            <a:ext cx="731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_Custom Layout">
  <p:cSld name="4_Custom Layout">
    <p:spTree>
      <p:nvGrpSpPr>
        <p:cNvPr id="1" name="Shape 131"/>
        <p:cNvGrpSpPr/>
        <p:nvPr/>
      </p:nvGrpSpPr>
      <p:grpSpPr>
        <a:xfrm>
          <a:off x="0" y="0"/>
          <a:ext cx="0" cy="0"/>
          <a:chOff x="0" y="0"/>
          <a:chExt cx="0" cy="0"/>
        </a:xfrm>
      </p:grpSpPr>
      <p:grpSp>
        <p:nvGrpSpPr>
          <p:cNvPr id="132" name="Google Shape;132;p20"/>
          <p:cNvGrpSpPr/>
          <p:nvPr/>
        </p:nvGrpSpPr>
        <p:grpSpPr>
          <a:xfrm>
            <a:off x="1287174" y="3197561"/>
            <a:ext cx="9624520" cy="1341093"/>
            <a:chOff x="1518667" y="3058665"/>
            <a:chExt cx="9624520" cy="1341093"/>
          </a:xfrm>
        </p:grpSpPr>
        <p:grpSp>
          <p:nvGrpSpPr>
            <p:cNvPr id="133" name="Google Shape;133;p20"/>
            <p:cNvGrpSpPr/>
            <p:nvPr/>
          </p:nvGrpSpPr>
          <p:grpSpPr>
            <a:xfrm>
              <a:off x="1518667" y="3058665"/>
              <a:ext cx="1327184" cy="1328642"/>
              <a:chOff x="939870" y="3058867"/>
              <a:chExt cx="1327184" cy="1328642"/>
            </a:xfrm>
          </p:grpSpPr>
          <p:grpSp>
            <p:nvGrpSpPr>
              <p:cNvPr id="134" name="Google Shape;134;p20"/>
              <p:cNvGrpSpPr/>
              <p:nvPr/>
            </p:nvGrpSpPr>
            <p:grpSpPr>
              <a:xfrm>
                <a:off x="939870" y="3058867"/>
                <a:ext cx="1327184" cy="1328642"/>
                <a:chOff x="932310" y="1638424"/>
                <a:chExt cx="995413" cy="996507"/>
              </a:xfrm>
            </p:grpSpPr>
            <p:sp>
              <p:nvSpPr>
                <p:cNvPr id="135" name="Google Shape;135;p20"/>
                <p:cNvSpPr/>
                <p:nvPr/>
              </p:nvSpPr>
              <p:spPr>
                <a:xfrm>
                  <a:off x="932310" y="1638424"/>
                  <a:ext cx="995413" cy="996507"/>
                </a:xfrm>
                <a:custGeom>
                  <a:avLst/>
                  <a:gdLst/>
                  <a:ahLst/>
                  <a:cxnLst/>
                  <a:rect l="l" t="t" r="r" b="b"/>
                  <a:pathLst>
                    <a:path w="30023" h="30056" extrusionOk="0">
                      <a:moveTo>
                        <a:pt x="15011" y="1"/>
                      </a:moveTo>
                      <a:cubicBezTo>
                        <a:pt x="6739" y="1"/>
                        <a:pt x="1" y="6739"/>
                        <a:pt x="1" y="15045"/>
                      </a:cubicBezTo>
                      <a:cubicBezTo>
                        <a:pt x="1" y="23351"/>
                        <a:pt x="6739" y="30056"/>
                        <a:pt x="15011" y="30056"/>
                      </a:cubicBezTo>
                      <a:cubicBezTo>
                        <a:pt x="23317" y="30056"/>
                        <a:pt x="30022" y="23351"/>
                        <a:pt x="30022" y="15045"/>
                      </a:cubicBezTo>
                      <a:cubicBezTo>
                        <a:pt x="30022" y="6739"/>
                        <a:pt x="23317" y="1"/>
                        <a:pt x="15011" y="1"/>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Poppins"/>
                    <a:ea typeface="Poppins"/>
                    <a:cs typeface="Poppins"/>
                    <a:sym typeface="Poppins"/>
                  </a:endParaRPr>
                </a:p>
              </p:txBody>
            </p:sp>
            <p:sp>
              <p:nvSpPr>
                <p:cNvPr id="136" name="Google Shape;136;p20"/>
                <p:cNvSpPr/>
                <p:nvPr/>
              </p:nvSpPr>
              <p:spPr>
                <a:xfrm>
                  <a:off x="1053422" y="1758976"/>
                  <a:ext cx="753182" cy="755404"/>
                </a:xfrm>
                <a:custGeom>
                  <a:avLst/>
                  <a:gdLst/>
                  <a:ahLst/>
                  <a:cxnLst/>
                  <a:rect l="l" t="t" r="r" b="b"/>
                  <a:pathLst>
                    <a:path w="22717" h="22784" extrusionOk="0">
                      <a:moveTo>
                        <a:pt x="11341" y="1"/>
                      </a:moveTo>
                      <a:cubicBezTo>
                        <a:pt x="5070" y="1"/>
                        <a:pt x="0" y="5104"/>
                        <a:pt x="0" y="11409"/>
                      </a:cubicBezTo>
                      <a:cubicBezTo>
                        <a:pt x="0" y="17680"/>
                        <a:pt x="5070" y="22784"/>
                        <a:pt x="11341" y="22784"/>
                      </a:cubicBezTo>
                      <a:cubicBezTo>
                        <a:pt x="17646" y="22784"/>
                        <a:pt x="22716" y="17680"/>
                        <a:pt x="22716" y="11409"/>
                      </a:cubicBezTo>
                      <a:cubicBezTo>
                        <a:pt x="22716" y="5104"/>
                        <a:pt x="17646" y="1"/>
                        <a:pt x="11341" y="1"/>
                      </a:cubicBezTo>
                      <a:close/>
                    </a:path>
                  </a:pathLst>
                </a:custGeom>
                <a:solidFill>
                  <a:srgbClr val="FFFFFF"/>
                </a:solidFill>
                <a:ln>
                  <a:noFill/>
                </a:ln>
                <a:effectLst>
                  <a:outerShdw blurRad="171450" dist="19050" dir="5400000" algn="bl" rotWithShape="0">
                    <a:srgbClr val="000000">
                      <a:alpha val="76860"/>
                    </a:srgbClr>
                  </a:outerShdw>
                </a:effectLst>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Poppins"/>
                    <a:ea typeface="Poppins"/>
                    <a:cs typeface="Poppins"/>
                    <a:sym typeface="Poppins"/>
                  </a:endParaRPr>
                </a:p>
              </p:txBody>
            </p:sp>
          </p:grpSp>
          <p:grpSp>
            <p:nvGrpSpPr>
              <p:cNvPr id="137" name="Google Shape;137;p20"/>
              <p:cNvGrpSpPr/>
              <p:nvPr/>
            </p:nvGrpSpPr>
            <p:grpSpPr>
              <a:xfrm>
                <a:off x="1361693" y="3529800"/>
                <a:ext cx="483540" cy="386774"/>
                <a:chOff x="1248336" y="1997327"/>
                <a:chExt cx="362664" cy="290088"/>
              </a:xfrm>
            </p:grpSpPr>
            <p:sp>
              <p:nvSpPr>
                <p:cNvPr id="138" name="Google Shape;138;p20"/>
                <p:cNvSpPr/>
                <p:nvPr/>
              </p:nvSpPr>
              <p:spPr>
                <a:xfrm>
                  <a:off x="1248336" y="1997327"/>
                  <a:ext cx="362664" cy="290088"/>
                </a:xfrm>
                <a:custGeom>
                  <a:avLst/>
                  <a:gdLst/>
                  <a:ahLst/>
                  <a:cxnLst/>
                  <a:rect l="l" t="t" r="r" b="b"/>
                  <a:pathLst>
                    <a:path w="21600" h="21600" extrusionOk="0">
                      <a:moveTo>
                        <a:pt x="21600" y="21600"/>
                      </a:moveTo>
                      <a:lnTo>
                        <a:pt x="15536" y="21600"/>
                      </a:lnTo>
                      <a:lnTo>
                        <a:pt x="15536" y="19912"/>
                      </a:lnTo>
                      <a:lnTo>
                        <a:pt x="20256" y="19912"/>
                      </a:lnTo>
                      <a:lnTo>
                        <a:pt x="20256" y="1688"/>
                      </a:lnTo>
                      <a:lnTo>
                        <a:pt x="1344" y="1688"/>
                      </a:lnTo>
                      <a:lnTo>
                        <a:pt x="1344" y="19912"/>
                      </a:lnTo>
                      <a:lnTo>
                        <a:pt x="6096" y="19912"/>
                      </a:lnTo>
                      <a:lnTo>
                        <a:pt x="6096" y="21600"/>
                      </a:lnTo>
                      <a:lnTo>
                        <a:pt x="0" y="21600"/>
                      </a:lnTo>
                      <a:lnTo>
                        <a:pt x="0" y="0"/>
                      </a:lnTo>
                      <a:lnTo>
                        <a:pt x="21600" y="0"/>
                      </a:lnTo>
                      <a:lnTo>
                        <a:pt x="21600" y="21600"/>
                      </a:lnTo>
                    </a:path>
                  </a:pathLst>
                </a:custGeom>
                <a:solidFill>
                  <a:srgbClr val="1060B1"/>
                </a:solidFill>
                <a:ln>
                  <a:noFill/>
                </a:ln>
              </p:spPr>
              <p:txBody>
                <a:bodyPr spcFirstLastPara="1" wrap="square" lIns="22825" tIns="60925" rIns="22825" bIns="60925" anchor="ctr" anchorCtr="0">
                  <a:noAutofit/>
                </a:bodyPr>
                <a:lstStyle/>
                <a:p>
                  <a:pPr marL="0" marR="0" lvl="0" indent="0" algn="l" rtl="0">
                    <a:spcBef>
                      <a:spcPts val="0"/>
                    </a:spcBef>
                    <a:spcAft>
                      <a:spcPts val="0"/>
                    </a:spcAft>
                    <a:buNone/>
                  </a:pPr>
                  <a:endParaRPr sz="2400">
                    <a:solidFill>
                      <a:srgbClr val="FFFFFF"/>
                    </a:solidFill>
                    <a:latin typeface="Open Sans"/>
                    <a:ea typeface="Open Sans"/>
                    <a:cs typeface="Open Sans"/>
                    <a:sym typeface="Open Sans"/>
                  </a:endParaRPr>
                </a:p>
              </p:txBody>
            </p:sp>
            <p:sp>
              <p:nvSpPr>
                <p:cNvPr id="139" name="Google Shape;139;p20"/>
                <p:cNvSpPr/>
                <p:nvPr/>
              </p:nvSpPr>
              <p:spPr>
                <a:xfrm>
                  <a:off x="1315735" y="2041485"/>
                  <a:ext cx="112374" cy="110376"/>
                </a:xfrm>
                <a:custGeom>
                  <a:avLst/>
                  <a:gdLst/>
                  <a:ahLst/>
                  <a:cxnLst/>
                  <a:rect l="l" t="t" r="r" b="b"/>
                  <a:pathLst>
                    <a:path w="21600" h="21600" extrusionOk="0">
                      <a:moveTo>
                        <a:pt x="10850" y="21600"/>
                      </a:moveTo>
                      <a:cubicBezTo>
                        <a:pt x="4722" y="21600"/>
                        <a:pt x="0" y="16800"/>
                        <a:pt x="0" y="10800"/>
                      </a:cubicBezTo>
                      <a:cubicBezTo>
                        <a:pt x="0" y="4700"/>
                        <a:pt x="4722" y="0"/>
                        <a:pt x="10850" y="0"/>
                      </a:cubicBezTo>
                      <a:cubicBezTo>
                        <a:pt x="16979" y="0"/>
                        <a:pt x="21600" y="4700"/>
                        <a:pt x="21600" y="10800"/>
                      </a:cubicBezTo>
                      <a:cubicBezTo>
                        <a:pt x="21600" y="16800"/>
                        <a:pt x="16979" y="21600"/>
                        <a:pt x="10850" y="21600"/>
                      </a:cubicBezTo>
                      <a:close/>
                      <a:moveTo>
                        <a:pt x="10850" y="4300"/>
                      </a:moveTo>
                      <a:cubicBezTo>
                        <a:pt x="7133" y="4300"/>
                        <a:pt x="4320" y="7100"/>
                        <a:pt x="4320" y="10800"/>
                      </a:cubicBezTo>
                      <a:cubicBezTo>
                        <a:pt x="4320" y="14500"/>
                        <a:pt x="7133" y="17300"/>
                        <a:pt x="10850" y="17300"/>
                      </a:cubicBezTo>
                      <a:cubicBezTo>
                        <a:pt x="14567" y="17300"/>
                        <a:pt x="17380" y="14500"/>
                        <a:pt x="17380" y="10800"/>
                      </a:cubicBezTo>
                      <a:cubicBezTo>
                        <a:pt x="17380" y="7100"/>
                        <a:pt x="14567" y="4300"/>
                        <a:pt x="10850" y="4300"/>
                      </a:cubicBezTo>
                      <a:close/>
                    </a:path>
                  </a:pathLst>
                </a:custGeom>
                <a:solidFill>
                  <a:srgbClr val="1060B1"/>
                </a:solidFill>
                <a:ln>
                  <a:noFill/>
                </a:ln>
              </p:spPr>
              <p:txBody>
                <a:bodyPr spcFirstLastPara="1" wrap="square" lIns="22825" tIns="60925" rIns="22825" bIns="60925" anchor="ctr" anchorCtr="0">
                  <a:noAutofit/>
                </a:bodyPr>
                <a:lstStyle/>
                <a:p>
                  <a:pPr marL="0" marR="0" lvl="0" indent="0" algn="l" rtl="0">
                    <a:spcBef>
                      <a:spcPts val="0"/>
                    </a:spcBef>
                    <a:spcAft>
                      <a:spcPts val="0"/>
                    </a:spcAft>
                    <a:buNone/>
                  </a:pPr>
                  <a:endParaRPr sz="2400">
                    <a:solidFill>
                      <a:srgbClr val="FFFFFF"/>
                    </a:solidFill>
                    <a:latin typeface="Open Sans"/>
                    <a:ea typeface="Open Sans"/>
                    <a:cs typeface="Open Sans"/>
                    <a:sym typeface="Open Sans"/>
                  </a:endParaRPr>
                </a:p>
              </p:txBody>
            </p:sp>
            <p:sp>
              <p:nvSpPr>
                <p:cNvPr id="140" name="Google Shape;140;p20"/>
                <p:cNvSpPr/>
                <p:nvPr/>
              </p:nvSpPr>
              <p:spPr>
                <a:xfrm>
                  <a:off x="1392766" y="2151865"/>
                  <a:ext cx="60966" cy="91422"/>
                </a:xfrm>
                <a:custGeom>
                  <a:avLst/>
                  <a:gdLst/>
                  <a:ahLst/>
                  <a:cxnLst/>
                  <a:rect l="l" t="t" r="r" b="b"/>
                  <a:pathLst>
                    <a:path w="21600" h="21600" extrusionOk="0">
                      <a:moveTo>
                        <a:pt x="13381" y="21600"/>
                      </a:moveTo>
                      <a:lnTo>
                        <a:pt x="9749" y="7282"/>
                      </a:lnTo>
                      <a:lnTo>
                        <a:pt x="0" y="5061"/>
                      </a:lnTo>
                      <a:lnTo>
                        <a:pt x="2485" y="0"/>
                      </a:lnTo>
                      <a:lnTo>
                        <a:pt x="17204" y="2962"/>
                      </a:lnTo>
                      <a:lnTo>
                        <a:pt x="21600" y="20613"/>
                      </a:lnTo>
                      <a:lnTo>
                        <a:pt x="13381" y="21600"/>
                      </a:lnTo>
                    </a:path>
                  </a:pathLst>
                </a:custGeom>
                <a:solidFill>
                  <a:srgbClr val="1060B1"/>
                </a:solidFill>
                <a:ln>
                  <a:noFill/>
                </a:ln>
              </p:spPr>
              <p:txBody>
                <a:bodyPr spcFirstLastPara="1" wrap="square" lIns="22825" tIns="60925" rIns="22825" bIns="60925" anchor="ctr" anchorCtr="0">
                  <a:noAutofit/>
                </a:bodyPr>
                <a:lstStyle/>
                <a:p>
                  <a:pPr marL="0" marR="0" lvl="0" indent="0" algn="l" rtl="0">
                    <a:spcBef>
                      <a:spcPts val="0"/>
                    </a:spcBef>
                    <a:spcAft>
                      <a:spcPts val="0"/>
                    </a:spcAft>
                    <a:buNone/>
                  </a:pPr>
                  <a:endParaRPr sz="2400">
                    <a:solidFill>
                      <a:srgbClr val="FFFFFF"/>
                    </a:solidFill>
                    <a:latin typeface="Open Sans"/>
                    <a:ea typeface="Open Sans"/>
                    <a:cs typeface="Open Sans"/>
                    <a:sym typeface="Open Sans"/>
                  </a:endParaRPr>
                </a:p>
              </p:txBody>
            </p:sp>
            <p:sp>
              <p:nvSpPr>
                <p:cNvPr id="141" name="Google Shape;141;p20"/>
                <p:cNvSpPr/>
                <p:nvPr/>
              </p:nvSpPr>
              <p:spPr>
                <a:xfrm>
                  <a:off x="1293269" y="2151865"/>
                  <a:ext cx="60966" cy="91422"/>
                </a:xfrm>
                <a:custGeom>
                  <a:avLst/>
                  <a:gdLst/>
                  <a:ahLst/>
                  <a:cxnLst/>
                  <a:rect l="l" t="t" r="r" b="b"/>
                  <a:pathLst>
                    <a:path w="21600" h="21600" extrusionOk="0">
                      <a:moveTo>
                        <a:pt x="8147" y="21600"/>
                      </a:moveTo>
                      <a:lnTo>
                        <a:pt x="0" y="20613"/>
                      </a:lnTo>
                      <a:lnTo>
                        <a:pt x="4358" y="2962"/>
                      </a:lnTo>
                      <a:lnTo>
                        <a:pt x="19137" y="0"/>
                      </a:lnTo>
                      <a:lnTo>
                        <a:pt x="21600" y="5061"/>
                      </a:lnTo>
                      <a:lnTo>
                        <a:pt x="11747" y="7282"/>
                      </a:lnTo>
                      <a:lnTo>
                        <a:pt x="8147" y="21600"/>
                      </a:lnTo>
                    </a:path>
                  </a:pathLst>
                </a:custGeom>
                <a:solidFill>
                  <a:srgbClr val="1060B1"/>
                </a:solidFill>
                <a:ln>
                  <a:noFill/>
                </a:ln>
              </p:spPr>
              <p:txBody>
                <a:bodyPr spcFirstLastPara="1" wrap="square" lIns="22825" tIns="60925" rIns="22825" bIns="60925" anchor="ctr" anchorCtr="0">
                  <a:noAutofit/>
                </a:bodyPr>
                <a:lstStyle/>
                <a:p>
                  <a:pPr marL="0" marR="0" lvl="0" indent="0" algn="l" rtl="0">
                    <a:spcBef>
                      <a:spcPts val="0"/>
                    </a:spcBef>
                    <a:spcAft>
                      <a:spcPts val="0"/>
                    </a:spcAft>
                    <a:buNone/>
                  </a:pPr>
                  <a:endParaRPr sz="2400">
                    <a:solidFill>
                      <a:srgbClr val="FFFFFF"/>
                    </a:solidFill>
                    <a:latin typeface="Open Sans"/>
                    <a:ea typeface="Open Sans"/>
                    <a:cs typeface="Open Sans"/>
                    <a:sym typeface="Open Sans"/>
                  </a:endParaRPr>
                </a:p>
              </p:txBody>
            </p:sp>
            <p:sp>
              <p:nvSpPr>
                <p:cNvPr id="142" name="Google Shape;142;p20"/>
                <p:cNvSpPr/>
                <p:nvPr/>
              </p:nvSpPr>
              <p:spPr>
                <a:xfrm>
                  <a:off x="1476218" y="2063557"/>
                  <a:ext cx="44928" cy="21978"/>
                </a:xfrm>
                <a:custGeom>
                  <a:avLst/>
                  <a:gdLst/>
                  <a:ahLst/>
                  <a:cxnLst/>
                  <a:rect l="l" t="t" r="r" b="b"/>
                  <a:pathLst>
                    <a:path w="21600" h="21600" extrusionOk="0">
                      <a:moveTo>
                        <a:pt x="10800" y="21600"/>
                      </a:moveTo>
                      <a:lnTo>
                        <a:pt x="0" y="21600"/>
                      </a:lnTo>
                      <a:lnTo>
                        <a:pt x="0" y="0"/>
                      </a:lnTo>
                      <a:lnTo>
                        <a:pt x="21600" y="0"/>
                      </a:lnTo>
                      <a:lnTo>
                        <a:pt x="21600" y="21600"/>
                      </a:lnTo>
                      <a:lnTo>
                        <a:pt x="10800" y="21600"/>
                      </a:lnTo>
                    </a:path>
                  </a:pathLst>
                </a:custGeom>
                <a:solidFill>
                  <a:srgbClr val="1060B1"/>
                </a:solidFill>
                <a:ln>
                  <a:noFill/>
                </a:ln>
              </p:spPr>
              <p:txBody>
                <a:bodyPr spcFirstLastPara="1" wrap="square" lIns="22825" tIns="60925" rIns="22825" bIns="60925" anchor="ctr" anchorCtr="0">
                  <a:noAutofit/>
                </a:bodyPr>
                <a:lstStyle/>
                <a:p>
                  <a:pPr marL="0" marR="0" lvl="0" indent="0" algn="l" rtl="0">
                    <a:spcBef>
                      <a:spcPts val="0"/>
                    </a:spcBef>
                    <a:spcAft>
                      <a:spcPts val="0"/>
                    </a:spcAft>
                    <a:buNone/>
                  </a:pPr>
                  <a:endParaRPr sz="2400">
                    <a:solidFill>
                      <a:srgbClr val="FFFFFF"/>
                    </a:solidFill>
                    <a:latin typeface="Open Sans"/>
                    <a:ea typeface="Open Sans"/>
                    <a:cs typeface="Open Sans"/>
                    <a:sym typeface="Open Sans"/>
                  </a:endParaRPr>
                </a:p>
              </p:txBody>
            </p:sp>
            <p:sp>
              <p:nvSpPr>
                <p:cNvPr id="143" name="Google Shape;143;p20"/>
                <p:cNvSpPr/>
                <p:nvPr/>
              </p:nvSpPr>
              <p:spPr>
                <a:xfrm>
                  <a:off x="1476215" y="2107710"/>
                  <a:ext cx="89856" cy="21978"/>
                </a:xfrm>
                <a:custGeom>
                  <a:avLst/>
                  <a:gdLst/>
                  <a:ahLst/>
                  <a:cxnLst/>
                  <a:rect l="l" t="t" r="r" b="b"/>
                  <a:pathLst>
                    <a:path w="21600" h="21600" extrusionOk="0">
                      <a:moveTo>
                        <a:pt x="10738" y="21600"/>
                      </a:moveTo>
                      <a:lnTo>
                        <a:pt x="0" y="21600"/>
                      </a:lnTo>
                      <a:lnTo>
                        <a:pt x="0" y="0"/>
                      </a:lnTo>
                      <a:lnTo>
                        <a:pt x="21600" y="0"/>
                      </a:lnTo>
                      <a:lnTo>
                        <a:pt x="21600" y="21600"/>
                      </a:lnTo>
                      <a:lnTo>
                        <a:pt x="10738" y="21600"/>
                      </a:lnTo>
                    </a:path>
                  </a:pathLst>
                </a:custGeom>
                <a:solidFill>
                  <a:srgbClr val="1060B1"/>
                </a:solidFill>
                <a:ln>
                  <a:noFill/>
                </a:ln>
              </p:spPr>
              <p:txBody>
                <a:bodyPr spcFirstLastPara="1" wrap="square" lIns="22825" tIns="60925" rIns="22825" bIns="60925" anchor="ctr" anchorCtr="0">
                  <a:noAutofit/>
                </a:bodyPr>
                <a:lstStyle/>
                <a:p>
                  <a:pPr marL="0" marR="0" lvl="0" indent="0" algn="l" rtl="0">
                    <a:spcBef>
                      <a:spcPts val="0"/>
                    </a:spcBef>
                    <a:spcAft>
                      <a:spcPts val="0"/>
                    </a:spcAft>
                    <a:buNone/>
                  </a:pPr>
                  <a:endParaRPr sz="2400">
                    <a:solidFill>
                      <a:srgbClr val="FFFFFF"/>
                    </a:solidFill>
                    <a:latin typeface="Open Sans"/>
                    <a:ea typeface="Open Sans"/>
                    <a:cs typeface="Open Sans"/>
                    <a:sym typeface="Open Sans"/>
                  </a:endParaRPr>
                </a:p>
              </p:txBody>
            </p:sp>
            <p:sp>
              <p:nvSpPr>
                <p:cNvPr id="144" name="Google Shape;144;p20"/>
                <p:cNvSpPr/>
                <p:nvPr/>
              </p:nvSpPr>
              <p:spPr>
                <a:xfrm>
                  <a:off x="1476215" y="2151862"/>
                  <a:ext cx="89856" cy="21978"/>
                </a:xfrm>
                <a:custGeom>
                  <a:avLst/>
                  <a:gdLst/>
                  <a:ahLst/>
                  <a:cxnLst/>
                  <a:rect l="l" t="t" r="r" b="b"/>
                  <a:pathLst>
                    <a:path w="21600" h="21600" extrusionOk="0">
                      <a:moveTo>
                        <a:pt x="10738" y="21600"/>
                      </a:moveTo>
                      <a:lnTo>
                        <a:pt x="0" y="21600"/>
                      </a:lnTo>
                      <a:lnTo>
                        <a:pt x="0" y="0"/>
                      </a:lnTo>
                      <a:lnTo>
                        <a:pt x="21600" y="0"/>
                      </a:lnTo>
                      <a:lnTo>
                        <a:pt x="21600" y="21600"/>
                      </a:lnTo>
                      <a:lnTo>
                        <a:pt x="10738" y="21600"/>
                      </a:lnTo>
                    </a:path>
                  </a:pathLst>
                </a:custGeom>
                <a:solidFill>
                  <a:srgbClr val="1060B1"/>
                </a:solidFill>
                <a:ln>
                  <a:noFill/>
                </a:ln>
              </p:spPr>
              <p:txBody>
                <a:bodyPr spcFirstLastPara="1" wrap="square" lIns="22825" tIns="60925" rIns="22825" bIns="60925" anchor="ctr" anchorCtr="0">
                  <a:noAutofit/>
                </a:bodyPr>
                <a:lstStyle/>
                <a:p>
                  <a:pPr marL="0" marR="0" lvl="0" indent="0" algn="l" rtl="0">
                    <a:spcBef>
                      <a:spcPts val="0"/>
                    </a:spcBef>
                    <a:spcAft>
                      <a:spcPts val="0"/>
                    </a:spcAft>
                    <a:buNone/>
                  </a:pPr>
                  <a:endParaRPr sz="2400">
                    <a:solidFill>
                      <a:srgbClr val="FFFFFF"/>
                    </a:solidFill>
                    <a:latin typeface="Open Sans"/>
                    <a:ea typeface="Open Sans"/>
                    <a:cs typeface="Open Sans"/>
                    <a:sym typeface="Open Sans"/>
                  </a:endParaRPr>
                </a:p>
              </p:txBody>
            </p:sp>
            <p:sp>
              <p:nvSpPr>
                <p:cNvPr id="145" name="Google Shape;145;p20"/>
                <p:cNvSpPr/>
                <p:nvPr/>
              </p:nvSpPr>
              <p:spPr>
                <a:xfrm>
                  <a:off x="1373510" y="2265395"/>
                  <a:ext cx="112374" cy="21978"/>
                </a:xfrm>
                <a:custGeom>
                  <a:avLst/>
                  <a:gdLst/>
                  <a:ahLst/>
                  <a:cxnLst/>
                  <a:rect l="l" t="t" r="r" b="b"/>
                  <a:pathLst>
                    <a:path w="21600" h="21600" extrusionOk="0">
                      <a:moveTo>
                        <a:pt x="10750" y="21600"/>
                      </a:moveTo>
                      <a:lnTo>
                        <a:pt x="0" y="21600"/>
                      </a:lnTo>
                      <a:lnTo>
                        <a:pt x="0" y="0"/>
                      </a:lnTo>
                      <a:lnTo>
                        <a:pt x="21600" y="0"/>
                      </a:lnTo>
                      <a:lnTo>
                        <a:pt x="21600" y="21600"/>
                      </a:lnTo>
                      <a:lnTo>
                        <a:pt x="10750" y="21600"/>
                      </a:lnTo>
                    </a:path>
                  </a:pathLst>
                </a:custGeom>
                <a:solidFill>
                  <a:srgbClr val="1060B1"/>
                </a:solidFill>
                <a:ln>
                  <a:noFill/>
                </a:ln>
              </p:spPr>
              <p:txBody>
                <a:bodyPr spcFirstLastPara="1" wrap="square" lIns="22825" tIns="60925" rIns="22825" bIns="60925" anchor="ctr" anchorCtr="0">
                  <a:noAutofit/>
                </a:bodyPr>
                <a:lstStyle/>
                <a:p>
                  <a:pPr marL="0" marR="0" lvl="0" indent="0" algn="l" rtl="0">
                    <a:spcBef>
                      <a:spcPts val="0"/>
                    </a:spcBef>
                    <a:spcAft>
                      <a:spcPts val="0"/>
                    </a:spcAft>
                    <a:buNone/>
                  </a:pPr>
                  <a:endParaRPr sz="2400">
                    <a:solidFill>
                      <a:srgbClr val="FFFFFF"/>
                    </a:solidFill>
                    <a:latin typeface="Open Sans"/>
                    <a:ea typeface="Open Sans"/>
                    <a:cs typeface="Open Sans"/>
                    <a:sym typeface="Open Sans"/>
                  </a:endParaRPr>
                </a:p>
              </p:txBody>
            </p:sp>
          </p:grpSp>
        </p:grpSp>
        <p:grpSp>
          <p:nvGrpSpPr>
            <p:cNvPr id="146" name="Google Shape;146;p20"/>
            <p:cNvGrpSpPr/>
            <p:nvPr/>
          </p:nvGrpSpPr>
          <p:grpSpPr>
            <a:xfrm>
              <a:off x="3590466" y="3071517"/>
              <a:ext cx="1326783" cy="1328242"/>
              <a:chOff x="3332883" y="3059066"/>
              <a:chExt cx="1326783" cy="1328242"/>
            </a:xfrm>
          </p:grpSpPr>
          <p:grpSp>
            <p:nvGrpSpPr>
              <p:cNvPr id="147" name="Google Shape;147;p20"/>
              <p:cNvGrpSpPr/>
              <p:nvPr/>
            </p:nvGrpSpPr>
            <p:grpSpPr>
              <a:xfrm>
                <a:off x="3332883" y="3059066"/>
                <a:ext cx="1326783" cy="1328242"/>
                <a:chOff x="2587015" y="1638574"/>
                <a:chExt cx="995112" cy="996206"/>
              </a:xfrm>
            </p:grpSpPr>
            <p:sp>
              <p:nvSpPr>
                <p:cNvPr id="148" name="Google Shape;148;p20"/>
                <p:cNvSpPr/>
                <p:nvPr/>
              </p:nvSpPr>
              <p:spPr>
                <a:xfrm>
                  <a:off x="2587015" y="1638574"/>
                  <a:ext cx="995112" cy="996206"/>
                </a:xfrm>
                <a:custGeom>
                  <a:avLst/>
                  <a:gdLst/>
                  <a:ahLst/>
                  <a:cxnLst/>
                  <a:rect l="l" t="t" r="r" b="b"/>
                  <a:pathLst>
                    <a:path w="30023" h="30056" extrusionOk="0">
                      <a:moveTo>
                        <a:pt x="15011" y="1"/>
                      </a:moveTo>
                      <a:cubicBezTo>
                        <a:pt x="6739" y="1"/>
                        <a:pt x="1" y="6739"/>
                        <a:pt x="1" y="15045"/>
                      </a:cubicBezTo>
                      <a:cubicBezTo>
                        <a:pt x="1" y="23351"/>
                        <a:pt x="6739" y="30056"/>
                        <a:pt x="15011" y="30056"/>
                      </a:cubicBezTo>
                      <a:cubicBezTo>
                        <a:pt x="23317" y="30056"/>
                        <a:pt x="30022" y="23351"/>
                        <a:pt x="30022" y="15045"/>
                      </a:cubicBezTo>
                      <a:cubicBezTo>
                        <a:pt x="30022" y="6739"/>
                        <a:pt x="23317" y="1"/>
                        <a:pt x="15011" y="1"/>
                      </a:cubicBezTo>
                      <a:close/>
                    </a:path>
                  </a:pathLst>
                </a:custGeom>
                <a:solidFill>
                  <a:srgbClr val="1060B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Poppins"/>
                    <a:ea typeface="Poppins"/>
                    <a:cs typeface="Poppins"/>
                    <a:sym typeface="Poppins"/>
                  </a:endParaRPr>
                </a:p>
              </p:txBody>
            </p:sp>
            <p:sp>
              <p:nvSpPr>
                <p:cNvPr id="149" name="Google Shape;149;p20"/>
                <p:cNvSpPr/>
                <p:nvPr/>
              </p:nvSpPr>
              <p:spPr>
                <a:xfrm>
                  <a:off x="2708660" y="1759089"/>
                  <a:ext cx="752955" cy="755176"/>
                </a:xfrm>
                <a:custGeom>
                  <a:avLst/>
                  <a:gdLst/>
                  <a:ahLst/>
                  <a:cxnLst/>
                  <a:rect l="l" t="t" r="r" b="b"/>
                  <a:pathLst>
                    <a:path w="22717" h="22784" extrusionOk="0">
                      <a:moveTo>
                        <a:pt x="11341" y="1"/>
                      </a:moveTo>
                      <a:cubicBezTo>
                        <a:pt x="5070" y="1"/>
                        <a:pt x="0" y="5104"/>
                        <a:pt x="0" y="11409"/>
                      </a:cubicBezTo>
                      <a:cubicBezTo>
                        <a:pt x="0" y="17680"/>
                        <a:pt x="5070" y="22784"/>
                        <a:pt x="11341" y="22784"/>
                      </a:cubicBezTo>
                      <a:cubicBezTo>
                        <a:pt x="17646" y="22784"/>
                        <a:pt x="22716" y="17680"/>
                        <a:pt x="22716" y="11409"/>
                      </a:cubicBezTo>
                      <a:cubicBezTo>
                        <a:pt x="22716" y="5104"/>
                        <a:pt x="17646" y="1"/>
                        <a:pt x="11341" y="1"/>
                      </a:cubicBezTo>
                      <a:close/>
                    </a:path>
                  </a:pathLst>
                </a:custGeom>
                <a:solidFill>
                  <a:srgbClr val="FFFFFF"/>
                </a:solidFill>
                <a:ln>
                  <a:noFill/>
                </a:ln>
                <a:effectLst>
                  <a:outerShdw blurRad="171450" dist="19050" dir="5400000" algn="bl" rotWithShape="0">
                    <a:srgbClr val="000000">
                      <a:alpha val="76860"/>
                    </a:srgbClr>
                  </a:outerShdw>
                </a:effectLst>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Poppins"/>
                    <a:ea typeface="Poppins"/>
                    <a:cs typeface="Poppins"/>
                    <a:sym typeface="Poppins"/>
                  </a:endParaRPr>
                </a:p>
              </p:txBody>
            </p:sp>
          </p:grpSp>
          <p:grpSp>
            <p:nvGrpSpPr>
              <p:cNvPr id="150" name="Google Shape;150;p20"/>
              <p:cNvGrpSpPr/>
              <p:nvPr/>
            </p:nvGrpSpPr>
            <p:grpSpPr>
              <a:xfrm>
                <a:off x="3826493" y="3460709"/>
                <a:ext cx="340047" cy="524778"/>
                <a:chOff x="-23917525" y="1970225"/>
                <a:chExt cx="191425" cy="295400"/>
              </a:xfrm>
            </p:grpSpPr>
            <p:sp>
              <p:nvSpPr>
                <p:cNvPr id="151" name="Google Shape;151;p20"/>
                <p:cNvSpPr/>
                <p:nvPr/>
              </p:nvSpPr>
              <p:spPr>
                <a:xfrm>
                  <a:off x="-23917525" y="1970225"/>
                  <a:ext cx="191425" cy="295400"/>
                </a:xfrm>
                <a:custGeom>
                  <a:avLst/>
                  <a:gdLst/>
                  <a:ahLst/>
                  <a:cxnLst/>
                  <a:rect l="l" t="t" r="r" b="b"/>
                  <a:pathLst>
                    <a:path w="7657" h="11816" extrusionOk="0">
                      <a:moveTo>
                        <a:pt x="6616" y="694"/>
                      </a:moveTo>
                      <a:cubicBezTo>
                        <a:pt x="6805" y="694"/>
                        <a:pt x="6963" y="851"/>
                        <a:pt x="6963" y="1072"/>
                      </a:cubicBezTo>
                      <a:lnTo>
                        <a:pt x="6963" y="1450"/>
                      </a:lnTo>
                      <a:lnTo>
                        <a:pt x="725" y="1450"/>
                      </a:lnTo>
                      <a:lnTo>
                        <a:pt x="725" y="1072"/>
                      </a:lnTo>
                      <a:cubicBezTo>
                        <a:pt x="725" y="851"/>
                        <a:pt x="883" y="694"/>
                        <a:pt x="1072" y="694"/>
                      </a:cubicBezTo>
                      <a:close/>
                      <a:moveTo>
                        <a:pt x="6994" y="2175"/>
                      </a:moveTo>
                      <a:lnTo>
                        <a:pt x="6994" y="8413"/>
                      </a:lnTo>
                      <a:lnTo>
                        <a:pt x="725" y="8413"/>
                      </a:lnTo>
                      <a:lnTo>
                        <a:pt x="725" y="2175"/>
                      </a:lnTo>
                      <a:close/>
                      <a:moveTo>
                        <a:pt x="6931" y="9106"/>
                      </a:moveTo>
                      <a:lnTo>
                        <a:pt x="6931" y="10838"/>
                      </a:lnTo>
                      <a:cubicBezTo>
                        <a:pt x="6931" y="11028"/>
                        <a:pt x="6774" y="11185"/>
                        <a:pt x="6585" y="11185"/>
                      </a:cubicBezTo>
                      <a:lnTo>
                        <a:pt x="1040" y="11185"/>
                      </a:lnTo>
                      <a:cubicBezTo>
                        <a:pt x="819" y="11185"/>
                        <a:pt x="662" y="11028"/>
                        <a:pt x="662" y="10838"/>
                      </a:cubicBezTo>
                      <a:lnTo>
                        <a:pt x="662" y="9106"/>
                      </a:lnTo>
                      <a:close/>
                      <a:moveTo>
                        <a:pt x="1040" y="1"/>
                      </a:moveTo>
                      <a:cubicBezTo>
                        <a:pt x="441" y="1"/>
                        <a:pt x="0" y="473"/>
                        <a:pt x="0" y="1009"/>
                      </a:cubicBezTo>
                      <a:lnTo>
                        <a:pt x="0" y="10775"/>
                      </a:lnTo>
                      <a:cubicBezTo>
                        <a:pt x="0" y="11374"/>
                        <a:pt x="473" y="11815"/>
                        <a:pt x="1040" y="11815"/>
                      </a:cubicBezTo>
                      <a:lnTo>
                        <a:pt x="6585" y="11815"/>
                      </a:lnTo>
                      <a:cubicBezTo>
                        <a:pt x="7184" y="11815"/>
                        <a:pt x="7593" y="11343"/>
                        <a:pt x="7593" y="10775"/>
                      </a:cubicBezTo>
                      <a:lnTo>
                        <a:pt x="7593" y="1009"/>
                      </a:lnTo>
                      <a:cubicBezTo>
                        <a:pt x="7656" y="473"/>
                        <a:pt x="7184" y="1"/>
                        <a:pt x="6585" y="1"/>
                      </a:cubicBezTo>
                      <a:close/>
                    </a:path>
                  </a:pathLst>
                </a:custGeom>
                <a:solidFill>
                  <a:srgbClr val="0B539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Poppins"/>
                    <a:ea typeface="Poppins"/>
                    <a:cs typeface="Poppins"/>
                    <a:sym typeface="Poppins"/>
                  </a:endParaRPr>
                </a:p>
              </p:txBody>
            </p:sp>
            <p:sp>
              <p:nvSpPr>
                <p:cNvPr id="152" name="Google Shape;152;p20"/>
                <p:cNvSpPr/>
                <p:nvPr/>
              </p:nvSpPr>
              <p:spPr>
                <a:xfrm>
                  <a:off x="-23882075" y="2041125"/>
                  <a:ext cx="121300" cy="121325"/>
                </a:xfrm>
                <a:custGeom>
                  <a:avLst/>
                  <a:gdLst/>
                  <a:ahLst/>
                  <a:cxnLst/>
                  <a:rect l="l" t="t" r="r" b="b"/>
                  <a:pathLst>
                    <a:path w="4852" h="4853" extrusionOk="0">
                      <a:moveTo>
                        <a:pt x="2773" y="662"/>
                      </a:moveTo>
                      <a:lnTo>
                        <a:pt x="2773" y="1702"/>
                      </a:lnTo>
                      <a:cubicBezTo>
                        <a:pt x="2773" y="1891"/>
                        <a:pt x="2930" y="2048"/>
                        <a:pt x="3119" y="2048"/>
                      </a:cubicBezTo>
                      <a:lnTo>
                        <a:pt x="4127" y="2048"/>
                      </a:lnTo>
                      <a:lnTo>
                        <a:pt x="4127" y="2773"/>
                      </a:lnTo>
                      <a:lnTo>
                        <a:pt x="3119" y="2773"/>
                      </a:lnTo>
                      <a:cubicBezTo>
                        <a:pt x="2930" y="2773"/>
                        <a:pt x="2773" y="2962"/>
                        <a:pt x="2773" y="3151"/>
                      </a:cubicBezTo>
                      <a:lnTo>
                        <a:pt x="2773" y="4159"/>
                      </a:lnTo>
                      <a:lnTo>
                        <a:pt x="2048" y="4159"/>
                      </a:lnTo>
                      <a:lnTo>
                        <a:pt x="2048" y="3119"/>
                      </a:lnTo>
                      <a:cubicBezTo>
                        <a:pt x="2048" y="2899"/>
                        <a:pt x="1890" y="2741"/>
                        <a:pt x="1701" y="2741"/>
                      </a:cubicBezTo>
                      <a:lnTo>
                        <a:pt x="662" y="2741"/>
                      </a:lnTo>
                      <a:lnTo>
                        <a:pt x="662" y="2048"/>
                      </a:lnTo>
                      <a:lnTo>
                        <a:pt x="1701" y="2048"/>
                      </a:lnTo>
                      <a:cubicBezTo>
                        <a:pt x="1890" y="2048"/>
                        <a:pt x="2048" y="1891"/>
                        <a:pt x="2048" y="1702"/>
                      </a:cubicBezTo>
                      <a:lnTo>
                        <a:pt x="2048" y="662"/>
                      </a:lnTo>
                      <a:close/>
                      <a:moveTo>
                        <a:pt x="1733" y="0"/>
                      </a:moveTo>
                      <a:cubicBezTo>
                        <a:pt x="1544" y="0"/>
                        <a:pt x="1386" y="158"/>
                        <a:pt x="1386" y="347"/>
                      </a:cubicBezTo>
                      <a:lnTo>
                        <a:pt x="1386" y="1386"/>
                      </a:lnTo>
                      <a:lnTo>
                        <a:pt x="347" y="1386"/>
                      </a:lnTo>
                      <a:cubicBezTo>
                        <a:pt x="158" y="1386"/>
                        <a:pt x="0" y="1544"/>
                        <a:pt x="0" y="1733"/>
                      </a:cubicBezTo>
                      <a:lnTo>
                        <a:pt x="0" y="3119"/>
                      </a:lnTo>
                      <a:cubicBezTo>
                        <a:pt x="0" y="3308"/>
                        <a:pt x="158" y="3466"/>
                        <a:pt x="347" y="3466"/>
                      </a:cubicBezTo>
                      <a:lnTo>
                        <a:pt x="1386" y="3466"/>
                      </a:lnTo>
                      <a:lnTo>
                        <a:pt x="1386" y="4474"/>
                      </a:lnTo>
                      <a:cubicBezTo>
                        <a:pt x="1386" y="4694"/>
                        <a:pt x="1544" y="4852"/>
                        <a:pt x="1733" y="4852"/>
                      </a:cubicBezTo>
                      <a:lnTo>
                        <a:pt x="3119" y="4852"/>
                      </a:lnTo>
                      <a:cubicBezTo>
                        <a:pt x="3308" y="4852"/>
                        <a:pt x="3466" y="4694"/>
                        <a:pt x="3466" y="4474"/>
                      </a:cubicBezTo>
                      <a:lnTo>
                        <a:pt x="3466" y="3466"/>
                      </a:lnTo>
                      <a:lnTo>
                        <a:pt x="4505" y="3466"/>
                      </a:lnTo>
                      <a:cubicBezTo>
                        <a:pt x="4694" y="3466"/>
                        <a:pt x="4852" y="3308"/>
                        <a:pt x="4852" y="3119"/>
                      </a:cubicBezTo>
                      <a:lnTo>
                        <a:pt x="4852" y="1733"/>
                      </a:lnTo>
                      <a:cubicBezTo>
                        <a:pt x="4852" y="1544"/>
                        <a:pt x="4694" y="1386"/>
                        <a:pt x="4505" y="1386"/>
                      </a:cubicBezTo>
                      <a:lnTo>
                        <a:pt x="3466" y="1386"/>
                      </a:lnTo>
                      <a:lnTo>
                        <a:pt x="3466" y="347"/>
                      </a:lnTo>
                      <a:cubicBezTo>
                        <a:pt x="3466" y="158"/>
                        <a:pt x="3308" y="0"/>
                        <a:pt x="3119" y="0"/>
                      </a:cubicBezTo>
                      <a:close/>
                    </a:path>
                  </a:pathLst>
                </a:custGeom>
                <a:solidFill>
                  <a:srgbClr val="0B539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Poppins"/>
                    <a:ea typeface="Poppins"/>
                    <a:cs typeface="Poppins"/>
                    <a:sym typeface="Poppins"/>
                  </a:endParaRPr>
                </a:p>
              </p:txBody>
            </p:sp>
            <p:sp>
              <p:nvSpPr>
                <p:cNvPr id="153" name="Google Shape;153;p20"/>
                <p:cNvSpPr/>
                <p:nvPr/>
              </p:nvSpPr>
              <p:spPr>
                <a:xfrm>
                  <a:off x="-23839550" y="2214400"/>
                  <a:ext cx="35475" cy="17350"/>
                </a:xfrm>
                <a:custGeom>
                  <a:avLst/>
                  <a:gdLst/>
                  <a:ahLst/>
                  <a:cxnLst/>
                  <a:rect l="l" t="t" r="r" b="b"/>
                  <a:pathLst>
                    <a:path w="1419" h="694" extrusionOk="0">
                      <a:moveTo>
                        <a:pt x="347" y="0"/>
                      </a:moveTo>
                      <a:cubicBezTo>
                        <a:pt x="158" y="0"/>
                        <a:pt x="0" y="158"/>
                        <a:pt x="0" y="347"/>
                      </a:cubicBezTo>
                      <a:cubicBezTo>
                        <a:pt x="0" y="536"/>
                        <a:pt x="158" y="693"/>
                        <a:pt x="347" y="693"/>
                      </a:cubicBezTo>
                      <a:lnTo>
                        <a:pt x="1072" y="693"/>
                      </a:lnTo>
                      <a:cubicBezTo>
                        <a:pt x="1261" y="693"/>
                        <a:pt x="1418" y="536"/>
                        <a:pt x="1418" y="347"/>
                      </a:cubicBezTo>
                      <a:cubicBezTo>
                        <a:pt x="1418" y="158"/>
                        <a:pt x="1261" y="0"/>
                        <a:pt x="1072" y="0"/>
                      </a:cubicBezTo>
                      <a:close/>
                    </a:path>
                  </a:pathLst>
                </a:custGeom>
                <a:solidFill>
                  <a:srgbClr val="0B539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Poppins"/>
                    <a:ea typeface="Poppins"/>
                    <a:cs typeface="Poppins"/>
                    <a:sym typeface="Poppins"/>
                  </a:endParaRPr>
                </a:p>
              </p:txBody>
            </p:sp>
          </p:grpSp>
        </p:grpSp>
        <p:grpSp>
          <p:nvGrpSpPr>
            <p:cNvPr id="154" name="Google Shape;154;p20"/>
            <p:cNvGrpSpPr/>
            <p:nvPr/>
          </p:nvGrpSpPr>
          <p:grpSpPr>
            <a:xfrm>
              <a:off x="5664543" y="3059066"/>
              <a:ext cx="1326783" cy="1328242"/>
              <a:chOff x="5664543" y="3059066"/>
              <a:chExt cx="1326783" cy="1328242"/>
            </a:xfrm>
          </p:grpSpPr>
          <p:grpSp>
            <p:nvGrpSpPr>
              <p:cNvPr id="155" name="Google Shape;155;p20"/>
              <p:cNvGrpSpPr/>
              <p:nvPr/>
            </p:nvGrpSpPr>
            <p:grpSpPr>
              <a:xfrm>
                <a:off x="5664543" y="3059066"/>
                <a:ext cx="1326783" cy="1328242"/>
                <a:chOff x="4085240" y="1638574"/>
                <a:chExt cx="995112" cy="996206"/>
              </a:xfrm>
            </p:grpSpPr>
            <p:sp>
              <p:nvSpPr>
                <p:cNvPr id="156" name="Google Shape;156;p20"/>
                <p:cNvSpPr/>
                <p:nvPr/>
              </p:nvSpPr>
              <p:spPr>
                <a:xfrm>
                  <a:off x="4085240" y="1638574"/>
                  <a:ext cx="995112" cy="996206"/>
                </a:xfrm>
                <a:custGeom>
                  <a:avLst/>
                  <a:gdLst/>
                  <a:ahLst/>
                  <a:cxnLst/>
                  <a:rect l="l" t="t" r="r" b="b"/>
                  <a:pathLst>
                    <a:path w="30023" h="30056" extrusionOk="0">
                      <a:moveTo>
                        <a:pt x="15011" y="1"/>
                      </a:moveTo>
                      <a:cubicBezTo>
                        <a:pt x="6739" y="1"/>
                        <a:pt x="1" y="6739"/>
                        <a:pt x="1" y="15045"/>
                      </a:cubicBezTo>
                      <a:cubicBezTo>
                        <a:pt x="1" y="23351"/>
                        <a:pt x="6739" y="30056"/>
                        <a:pt x="15011" y="30056"/>
                      </a:cubicBezTo>
                      <a:cubicBezTo>
                        <a:pt x="23317" y="30056"/>
                        <a:pt x="30022" y="23351"/>
                        <a:pt x="30022" y="15045"/>
                      </a:cubicBezTo>
                      <a:cubicBezTo>
                        <a:pt x="30022" y="6739"/>
                        <a:pt x="23317" y="1"/>
                        <a:pt x="15011" y="1"/>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Poppins"/>
                    <a:ea typeface="Poppins"/>
                    <a:cs typeface="Poppins"/>
                    <a:sym typeface="Poppins"/>
                  </a:endParaRPr>
                </a:p>
              </p:txBody>
            </p:sp>
            <p:sp>
              <p:nvSpPr>
                <p:cNvPr id="157" name="Google Shape;157;p20"/>
                <p:cNvSpPr/>
                <p:nvPr/>
              </p:nvSpPr>
              <p:spPr>
                <a:xfrm>
                  <a:off x="4206885" y="1759089"/>
                  <a:ext cx="752955" cy="755176"/>
                </a:xfrm>
                <a:custGeom>
                  <a:avLst/>
                  <a:gdLst/>
                  <a:ahLst/>
                  <a:cxnLst/>
                  <a:rect l="l" t="t" r="r" b="b"/>
                  <a:pathLst>
                    <a:path w="22717" h="22784" extrusionOk="0">
                      <a:moveTo>
                        <a:pt x="11341" y="1"/>
                      </a:moveTo>
                      <a:cubicBezTo>
                        <a:pt x="5070" y="1"/>
                        <a:pt x="0" y="5104"/>
                        <a:pt x="0" y="11409"/>
                      </a:cubicBezTo>
                      <a:cubicBezTo>
                        <a:pt x="0" y="17680"/>
                        <a:pt x="5070" y="22784"/>
                        <a:pt x="11341" y="22784"/>
                      </a:cubicBezTo>
                      <a:cubicBezTo>
                        <a:pt x="17646" y="22784"/>
                        <a:pt x="22716" y="17680"/>
                        <a:pt x="22716" y="11409"/>
                      </a:cubicBezTo>
                      <a:cubicBezTo>
                        <a:pt x="22716" y="5104"/>
                        <a:pt x="17646" y="1"/>
                        <a:pt x="11341" y="1"/>
                      </a:cubicBezTo>
                      <a:close/>
                    </a:path>
                  </a:pathLst>
                </a:custGeom>
                <a:solidFill>
                  <a:srgbClr val="FFFFFF"/>
                </a:solidFill>
                <a:ln>
                  <a:noFill/>
                </a:ln>
                <a:effectLst>
                  <a:outerShdw blurRad="171450" dist="19050" dir="5400000" algn="bl" rotWithShape="0">
                    <a:srgbClr val="000000">
                      <a:alpha val="76860"/>
                    </a:srgbClr>
                  </a:outerShdw>
                </a:effectLst>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Poppins"/>
                    <a:ea typeface="Poppins"/>
                    <a:cs typeface="Poppins"/>
                    <a:sym typeface="Poppins"/>
                  </a:endParaRPr>
                </a:p>
              </p:txBody>
            </p:sp>
          </p:grpSp>
          <p:sp>
            <p:nvSpPr>
              <p:cNvPr id="158" name="Google Shape;158;p20"/>
              <p:cNvSpPr/>
              <p:nvPr/>
            </p:nvSpPr>
            <p:spPr>
              <a:xfrm>
                <a:off x="6104817" y="3500489"/>
                <a:ext cx="446549" cy="445365"/>
              </a:xfrm>
              <a:custGeom>
                <a:avLst/>
                <a:gdLst/>
                <a:ahLst/>
                <a:cxnLst/>
                <a:rect l="l" t="t" r="r" b="b"/>
                <a:pathLst>
                  <a:path w="11689" h="11658" extrusionOk="0">
                    <a:moveTo>
                      <a:pt x="8632" y="694"/>
                    </a:moveTo>
                    <a:cubicBezTo>
                      <a:pt x="8821" y="694"/>
                      <a:pt x="8979" y="851"/>
                      <a:pt x="8979" y="1040"/>
                    </a:cubicBezTo>
                    <a:lnTo>
                      <a:pt x="8979" y="1387"/>
                    </a:lnTo>
                    <a:lnTo>
                      <a:pt x="2836" y="1387"/>
                    </a:lnTo>
                    <a:lnTo>
                      <a:pt x="2836" y="1040"/>
                    </a:lnTo>
                    <a:cubicBezTo>
                      <a:pt x="2804" y="851"/>
                      <a:pt x="2962" y="694"/>
                      <a:pt x="3151" y="694"/>
                    </a:cubicBezTo>
                    <a:close/>
                    <a:moveTo>
                      <a:pt x="4505" y="3435"/>
                    </a:moveTo>
                    <a:cubicBezTo>
                      <a:pt x="4694" y="3435"/>
                      <a:pt x="4852" y="3592"/>
                      <a:pt x="4852" y="3781"/>
                    </a:cubicBezTo>
                    <a:lnTo>
                      <a:pt x="4852" y="5829"/>
                    </a:lnTo>
                    <a:cubicBezTo>
                      <a:pt x="4852" y="6049"/>
                      <a:pt x="4694" y="6207"/>
                      <a:pt x="4505" y="6207"/>
                    </a:cubicBezTo>
                    <a:lnTo>
                      <a:pt x="3812" y="6207"/>
                    </a:lnTo>
                    <a:cubicBezTo>
                      <a:pt x="3623" y="6207"/>
                      <a:pt x="3466" y="6365"/>
                      <a:pt x="3466" y="6554"/>
                    </a:cubicBezTo>
                    <a:lnTo>
                      <a:pt x="3466" y="7089"/>
                    </a:lnTo>
                    <a:lnTo>
                      <a:pt x="2678" y="6302"/>
                    </a:lnTo>
                    <a:cubicBezTo>
                      <a:pt x="2615" y="6239"/>
                      <a:pt x="2520" y="6207"/>
                      <a:pt x="2457" y="6207"/>
                    </a:cubicBezTo>
                    <a:lnTo>
                      <a:pt x="1071" y="6207"/>
                    </a:lnTo>
                    <a:cubicBezTo>
                      <a:pt x="882" y="6144"/>
                      <a:pt x="725" y="5986"/>
                      <a:pt x="725" y="5829"/>
                    </a:cubicBezTo>
                    <a:lnTo>
                      <a:pt x="725" y="3781"/>
                    </a:lnTo>
                    <a:cubicBezTo>
                      <a:pt x="725" y="3592"/>
                      <a:pt x="882" y="3435"/>
                      <a:pt x="1071" y="3435"/>
                    </a:cubicBezTo>
                    <a:close/>
                    <a:moveTo>
                      <a:pt x="10680" y="3435"/>
                    </a:moveTo>
                    <a:cubicBezTo>
                      <a:pt x="10869" y="3435"/>
                      <a:pt x="11027" y="3592"/>
                      <a:pt x="11027" y="3781"/>
                    </a:cubicBezTo>
                    <a:lnTo>
                      <a:pt x="11027" y="5829"/>
                    </a:lnTo>
                    <a:cubicBezTo>
                      <a:pt x="11027" y="6049"/>
                      <a:pt x="10869" y="6207"/>
                      <a:pt x="10680" y="6207"/>
                    </a:cubicBezTo>
                    <a:lnTo>
                      <a:pt x="9294" y="6207"/>
                    </a:lnTo>
                    <a:cubicBezTo>
                      <a:pt x="9231" y="6207"/>
                      <a:pt x="9105" y="6239"/>
                      <a:pt x="9074" y="6302"/>
                    </a:cubicBezTo>
                    <a:lnTo>
                      <a:pt x="8286" y="7089"/>
                    </a:lnTo>
                    <a:lnTo>
                      <a:pt x="8286" y="6554"/>
                    </a:lnTo>
                    <a:cubicBezTo>
                      <a:pt x="8286" y="6365"/>
                      <a:pt x="8128" y="6207"/>
                      <a:pt x="7908" y="6207"/>
                    </a:cubicBezTo>
                    <a:lnTo>
                      <a:pt x="7246" y="6207"/>
                    </a:lnTo>
                    <a:cubicBezTo>
                      <a:pt x="7057" y="6207"/>
                      <a:pt x="6900" y="6049"/>
                      <a:pt x="6900" y="5829"/>
                    </a:cubicBezTo>
                    <a:lnTo>
                      <a:pt x="6900" y="3781"/>
                    </a:lnTo>
                    <a:cubicBezTo>
                      <a:pt x="6900" y="3592"/>
                      <a:pt x="7057" y="3435"/>
                      <a:pt x="7246" y="3435"/>
                    </a:cubicBezTo>
                    <a:close/>
                    <a:moveTo>
                      <a:pt x="8948" y="2048"/>
                    </a:moveTo>
                    <a:lnTo>
                      <a:pt x="8948" y="2773"/>
                    </a:lnTo>
                    <a:lnTo>
                      <a:pt x="7246" y="2773"/>
                    </a:lnTo>
                    <a:cubicBezTo>
                      <a:pt x="6711" y="2773"/>
                      <a:pt x="6238" y="3246"/>
                      <a:pt x="6238" y="3781"/>
                    </a:cubicBezTo>
                    <a:lnTo>
                      <a:pt x="6238" y="5829"/>
                    </a:lnTo>
                    <a:cubicBezTo>
                      <a:pt x="6238" y="6396"/>
                      <a:pt x="6711" y="6869"/>
                      <a:pt x="7246" y="6869"/>
                    </a:cubicBezTo>
                    <a:lnTo>
                      <a:pt x="7593" y="6869"/>
                    </a:lnTo>
                    <a:lnTo>
                      <a:pt x="7593" y="7877"/>
                    </a:lnTo>
                    <a:cubicBezTo>
                      <a:pt x="7593" y="8034"/>
                      <a:pt x="7687" y="8160"/>
                      <a:pt x="7813" y="8192"/>
                    </a:cubicBezTo>
                    <a:cubicBezTo>
                      <a:pt x="7852" y="8218"/>
                      <a:pt x="7902" y="8233"/>
                      <a:pt x="7954" y="8233"/>
                    </a:cubicBezTo>
                    <a:cubicBezTo>
                      <a:pt x="8028" y="8233"/>
                      <a:pt x="8105" y="8203"/>
                      <a:pt x="8160" y="8129"/>
                    </a:cubicBezTo>
                    <a:lnTo>
                      <a:pt x="8948" y="7341"/>
                    </a:lnTo>
                    <a:lnTo>
                      <a:pt x="8948" y="8916"/>
                    </a:lnTo>
                    <a:lnTo>
                      <a:pt x="2804" y="8916"/>
                    </a:lnTo>
                    <a:lnTo>
                      <a:pt x="2804" y="7341"/>
                    </a:lnTo>
                    <a:lnTo>
                      <a:pt x="3592" y="8129"/>
                    </a:lnTo>
                    <a:cubicBezTo>
                      <a:pt x="3636" y="8173"/>
                      <a:pt x="3728" y="8218"/>
                      <a:pt x="3823" y="8218"/>
                    </a:cubicBezTo>
                    <a:cubicBezTo>
                      <a:pt x="3862" y="8218"/>
                      <a:pt x="3901" y="8210"/>
                      <a:pt x="3938" y="8192"/>
                    </a:cubicBezTo>
                    <a:cubicBezTo>
                      <a:pt x="4064" y="8160"/>
                      <a:pt x="4127" y="8003"/>
                      <a:pt x="4127" y="7877"/>
                    </a:cubicBezTo>
                    <a:lnTo>
                      <a:pt x="4127" y="6869"/>
                    </a:lnTo>
                    <a:lnTo>
                      <a:pt x="4505" y="6869"/>
                    </a:lnTo>
                    <a:cubicBezTo>
                      <a:pt x="5041" y="6869"/>
                      <a:pt x="5513" y="6396"/>
                      <a:pt x="5513" y="5829"/>
                    </a:cubicBezTo>
                    <a:lnTo>
                      <a:pt x="5513" y="3781"/>
                    </a:lnTo>
                    <a:cubicBezTo>
                      <a:pt x="5513" y="3246"/>
                      <a:pt x="5041" y="2773"/>
                      <a:pt x="4505" y="2773"/>
                    </a:cubicBezTo>
                    <a:lnTo>
                      <a:pt x="2804" y="2773"/>
                    </a:lnTo>
                    <a:lnTo>
                      <a:pt x="2804" y="2048"/>
                    </a:lnTo>
                    <a:close/>
                    <a:moveTo>
                      <a:pt x="8948" y="9547"/>
                    </a:moveTo>
                    <a:lnTo>
                      <a:pt x="8948" y="10618"/>
                    </a:lnTo>
                    <a:cubicBezTo>
                      <a:pt x="8948" y="10838"/>
                      <a:pt x="8790" y="10964"/>
                      <a:pt x="8632" y="10964"/>
                    </a:cubicBezTo>
                    <a:lnTo>
                      <a:pt x="3151" y="10964"/>
                    </a:lnTo>
                    <a:cubicBezTo>
                      <a:pt x="2962" y="10964"/>
                      <a:pt x="2804" y="10807"/>
                      <a:pt x="2804" y="10618"/>
                    </a:cubicBezTo>
                    <a:lnTo>
                      <a:pt x="2804" y="9547"/>
                    </a:lnTo>
                    <a:close/>
                    <a:moveTo>
                      <a:pt x="3119" y="1"/>
                    </a:moveTo>
                    <a:cubicBezTo>
                      <a:pt x="2552" y="1"/>
                      <a:pt x="2079" y="473"/>
                      <a:pt x="2079" y="1040"/>
                    </a:cubicBezTo>
                    <a:lnTo>
                      <a:pt x="2079" y="2773"/>
                    </a:lnTo>
                    <a:lnTo>
                      <a:pt x="1040" y="2773"/>
                    </a:lnTo>
                    <a:cubicBezTo>
                      <a:pt x="473" y="2773"/>
                      <a:pt x="0" y="3246"/>
                      <a:pt x="0" y="3781"/>
                    </a:cubicBezTo>
                    <a:lnTo>
                      <a:pt x="0" y="5829"/>
                    </a:lnTo>
                    <a:cubicBezTo>
                      <a:pt x="0" y="6396"/>
                      <a:pt x="473" y="6869"/>
                      <a:pt x="1040" y="6869"/>
                    </a:cubicBezTo>
                    <a:lnTo>
                      <a:pt x="2079" y="6869"/>
                    </a:lnTo>
                    <a:lnTo>
                      <a:pt x="2079" y="10649"/>
                    </a:lnTo>
                    <a:cubicBezTo>
                      <a:pt x="2079" y="11185"/>
                      <a:pt x="2552" y="11657"/>
                      <a:pt x="3119" y="11657"/>
                    </a:cubicBezTo>
                    <a:lnTo>
                      <a:pt x="8601" y="11657"/>
                    </a:lnTo>
                    <a:cubicBezTo>
                      <a:pt x="9137" y="11657"/>
                      <a:pt x="9609" y="11185"/>
                      <a:pt x="9609" y="10649"/>
                    </a:cubicBezTo>
                    <a:lnTo>
                      <a:pt x="9609" y="6869"/>
                    </a:lnTo>
                    <a:lnTo>
                      <a:pt x="10680" y="6869"/>
                    </a:lnTo>
                    <a:cubicBezTo>
                      <a:pt x="11216" y="6869"/>
                      <a:pt x="11688" y="6396"/>
                      <a:pt x="11688" y="5829"/>
                    </a:cubicBezTo>
                    <a:lnTo>
                      <a:pt x="11688" y="3781"/>
                    </a:lnTo>
                    <a:cubicBezTo>
                      <a:pt x="11688" y="3214"/>
                      <a:pt x="11279" y="2773"/>
                      <a:pt x="10680" y="2773"/>
                    </a:cubicBezTo>
                    <a:lnTo>
                      <a:pt x="9609" y="2773"/>
                    </a:lnTo>
                    <a:lnTo>
                      <a:pt x="9609" y="1040"/>
                    </a:lnTo>
                    <a:cubicBezTo>
                      <a:pt x="9609" y="473"/>
                      <a:pt x="9137" y="1"/>
                      <a:pt x="8601" y="1"/>
                    </a:cubicBezTo>
                    <a:close/>
                  </a:path>
                </a:pathLst>
              </a:custGeom>
              <a:solidFill>
                <a:srgbClr val="0B539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Poppins"/>
                  <a:ea typeface="Poppins"/>
                  <a:cs typeface="Poppins"/>
                  <a:sym typeface="Poppins"/>
                </a:endParaRPr>
              </a:p>
            </p:txBody>
          </p:sp>
        </p:grpSp>
        <p:grpSp>
          <p:nvGrpSpPr>
            <p:cNvPr id="159" name="Google Shape;159;p20"/>
            <p:cNvGrpSpPr/>
            <p:nvPr/>
          </p:nvGrpSpPr>
          <p:grpSpPr>
            <a:xfrm>
              <a:off x="7740179" y="3059066"/>
              <a:ext cx="1326783" cy="1328242"/>
              <a:chOff x="7740179" y="3059066"/>
              <a:chExt cx="1326783" cy="1328242"/>
            </a:xfrm>
          </p:grpSpPr>
          <p:grpSp>
            <p:nvGrpSpPr>
              <p:cNvPr id="160" name="Google Shape;160;p20"/>
              <p:cNvGrpSpPr/>
              <p:nvPr/>
            </p:nvGrpSpPr>
            <p:grpSpPr>
              <a:xfrm>
                <a:off x="7740179" y="3059066"/>
                <a:ext cx="1326783" cy="1328242"/>
                <a:chOff x="5325516" y="1638574"/>
                <a:chExt cx="995112" cy="996206"/>
              </a:xfrm>
            </p:grpSpPr>
            <p:cxnSp>
              <p:nvCxnSpPr>
                <p:cNvPr id="161" name="Google Shape;161;p20"/>
                <p:cNvCxnSpPr/>
                <p:nvPr/>
              </p:nvCxnSpPr>
              <p:spPr>
                <a:xfrm>
                  <a:off x="6030254" y="2006327"/>
                  <a:ext cx="600" cy="260700"/>
                </a:xfrm>
                <a:prstGeom prst="straightConnector1">
                  <a:avLst/>
                </a:prstGeom>
                <a:noFill/>
                <a:ln w="9525" cap="flat" cmpd="sng">
                  <a:solidFill>
                    <a:srgbClr val="666666"/>
                  </a:solidFill>
                  <a:prstDash val="solid"/>
                  <a:round/>
                  <a:headEnd type="none" w="sm" len="sm"/>
                  <a:tailEnd type="oval" w="med" len="med"/>
                </a:ln>
              </p:spPr>
            </p:cxnSp>
            <p:grpSp>
              <p:nvGrpSpPr>
                <p:cNvPr id="162" name="Google Shape;162;p20"/>
                <p:cNvGrpSpPr/>
                <p:nvPr/>
              </p:nvGrpSpPr>
              <p:grpSpPr>
                <a:xfrm>
                  <a:off x="5822069" y="1969870"/>
                  <a:ext cx="417042" cy="333615"/>
                  <a:chOff x="5822069" y="1964008"/>
                  <a:chExt cx="417042" cy="333615"/>
                </a:xfrm>
              </p:grpSpPr>
              <p:sp>
                <p:nvSpPr>
                  <p:cNvPr id="163" name="Google Shape;163;p20"/>
                  <p:cNvSpPr/>
                  <p:nvPr/>
                </p:nvSpPr>
                <p:spPr>
                  <a:xfrm>
                    <a:off x="5833140" y="1964011"/>
                    <a:ext cx="387558" cy="25326"/>
                  </a:xfrm>
                  <a:custGeom>
                    <a:avLst/>
                    <a:gdLst/>
                    <a:ahLst/>
                    <a:cxnLst/>
                    <a:rect l="l" t="t" r="r" b="b"/>
                    <a:pathLst>
                      <a:path w="21600" h="21600" extrusionOk="0">
                        <a:moveTo>
                          <a:pt x="10817" y="21600"/>
                        </a:moveTo>
                        <a:lnTo>
                          <a:pt x="0" y="21600"/>
                        </a:lnTo>
                        <a:lnTo>
                          <a:pt x="0" y="0"/>
                        </a:lnTo>
                        <a:lnTo>
                          <a:pt x="21600" y="0"/>
                        </a:lnTo>
                        <a:lnTo>
                          <a:pt x="21600" y="21600"/>
                        </a:lnTo>
                        <a:lnTo>
                          <a:pt x="10817" y="21600"/>
                        </a:lnTo>
                      </a:path>
                    </a:pathLst>
                  </a:custGeom>
                  <a:solidFill>
                    <a:srgbClr val="1060B1"/>
                  </a:solidFill>
                  <a:ln>
                    <a:noFill/>
                  </a:ln>
                </p:spPr>
                <p:txBody>
                  <a:bodyPr spcFirstLastPara="1" wrap="square" lIns="22825" tIns="60925" rIns="22825" bIns="60925" anchor="ctr" anchorCtr="0">
                    <a:noAutofit/>
                  </a:bodyPr>
                  <a:lstStyle/>
                  <a:p>
                    <a:pPr marL="0" marR="0" lvl="0" indent="0" algn="l" rtl="0">
                      <a:spcBef>
                        <a:spcPts val="0"/>
                      </a:spcBef>
                      <a:spcAft>
                        <a:spcPts val="0"/>
                      </a:spcAft>
                      <a:buNone/>
                    </a:pPr>
                    <a:endParaRPr sz="2400">
                      <a:solidFill>
                        <a:srgbClr val="000000"/>
                      </a:solidFill>
                      <a:latin typeface="Open Sans"/>
                      <a:ea typeface="Open Sans"/>
                      <a:cs typeface="Open Sans"/>
                      <a:sym typeface="Open Sans"/>
                    </a:endParaRPr>
                  </a:p>
                </p:txBody>
              </p:sp>
              <p:sp>
                <p:nvSpPr>
                  <p:cNvPr id="164" name="Google Shape;164;p20"/>
                  <p:cNvSpPr/>
                  <p:nvPr/>
                </p:nvSpPr>
                <p:spPr>
                  <a:xfrm>
                    <a:off x="5833140" y="2272192"/>
                    <a:ext cx="387558" cy="25326"/>
                  </a:xfrm>
                  <a:custGeom>
                    <a:avLst/>
                    <a:gdLst/>
                    <a:ahLst/>
                    <a:cxnLst/>
                    <a:rect l="l" t="t" r="r" b="b"/>
                    <a:pathLst>
                      <a:path w="21600" h="21600" extrusionOk="0">
                        <a:moveTo>
                          <a:pt x="10817" y="21600"/>
                        </a:moveTo>
                        <a:lnTo>
                          <a:pt x="0" y="21600"/>
                        </a:lnTo>
                        <a:lnTo>
                          <a:pt x="0" y="0"/>
                        </a:lnTo>
                        <a:lnTo>
                          <a:pt x="21600" y="0"/>
                        </a:lnTo>
                        <a:lnTo>
                          <a:pt x="21600" y="21600"/>
                        </a:lnTo>
                        <a:lnTo>
                          <a:pt x="10817" y="21600"/>
                        </a:lnTo>
                      </a:path>
                    </a:pathLst>
                  </a:custGeom>
                  <a:solidFill>
                    <a:srgbClr val="1060B1"/>
                  </a:solidFill>
                  <a:ln>
                    <a:noFill/>
                  </a:ln>
                </p:spPr>
                <p:txBody>
                  <a:bodyPr spcFirstLastPara="1" wrap="square" lIns="22825" tIns="60925" rIns="22825" bIns="60925" anchor="ctr" anchorCtr="0">
                    <a:noAutofit/>
                  </a:bodyPr>
                  <a:lstStyle/>
                  <a:p>
                    <a:pPr marL="0" marR="0" lvl="0" indent="0" algn="l" rtl="0">
                      <a:spcBef>
                        <a:spcPts val="0"/>
                      </a:spcBef>
                      <a:spcAft>
                        <a:spcPts val="0"/>
                      </a:spcAft>
                      <a:buNone/>
                    </a:pPr>
                    <a:endParaRPr sz="2400">
                      <a:solidFill>
                        <a:srgbClr val="000000"/>
                      </a:solidFill>
                      <a:latin typeface="Open Sans"/>
                      <a:ea typeface="Open Sans"/>
                      <a:cs typeface="Open Sans"/>
                      <a:sym typeface="Open Sans"/>
                    </a:endParaRPr>
                  </a:p>
                </p:txBody>
              </p:sp>
              <p:sp>
                <p:nvSpPr>
                  <p:cNvPr id="165" name="Google Shape;165;p20"/>
                  <p:cNvSpPr/>
                  <p:nvPr/>
                </p:nvSpPr>
                <p:spPr>
                  <a:xfrm>
                    <a:off x="6002943" y="2105409"/>
                    <a:ext cx="92232" cy="25326"/>
                  </a:xfrm>
                  <a:custGeom>
                    <a:avLst/>
                    <a:gdLst/>
                    <a:ahLst/>
                    <a:cxnLst/>
                    <a:rect l="l" t="t" r="r" b="b"/>
                    <a:pathLst>
                      <a:path w="21600" h="21600" extrusionOk="0">
                        <a:moveTo>
                          <a:pt x="10800" y="21600"/>
                        </a:moveTo>
                        <a:lnTo>
                          <a:pt x="0" y="21600"/>
                        </a:lnTo>
                        <a:lnTo>
                          <a:pt x="0" y="0"/>
                        </a:lnTo>
                        <a:lnTo>
                          <a:pt x="21600" y="0"/>
                        </a:lnTo>
                        <a:lnTo>
                          <a:pt x="21600" y="21600"/>
                        </a:lnTo>
                        <a:lnTo>
                          <a:pt x="10800" y="21600"/>
                        </a:lnTo>
                      </a:path>
                    </a:pathLst>
                  </a:custGeom>
                  <a:solidFill>
                    <a:srgbClr val="1060B1"/>
                  </a:solidFill>
                  <a:ln>
                    <a:noFill/>
                  </a:ln>
                </p:spPr>
                <p:txBody>
                  <a:bodyPr spcFirstLastPara="1" wrap="square" lIns="22825" tIns="60925" rIns="22825" bIns="60925" anchor="ctr" anchorCtr="0">
                    <a:noAutofit/>
                  </a:bodyPr>
                  <a:lstStyle/>
                  <a:p>
                    <a:pPr marL="0" marR="0" lvl="0" indent="0" algn="l" rtl="0">
                      <a:spcBef>
                        <a:spcPts val="0"/>
                      </a:spcBef>
                      <a:spcAft>
                        <a:spcPts val="0"/>
                      </a:spcAft>
                      <a:buNone/>
                    </a:pPr>
                    <a:endParaRPr sz="2400">
                      <a:solidFill>
                        <a:srgbClr val="000000"/>
                      </a:solidFill>
                      <a:latin typeface="Open Sans"/>
                      <a:ea typeface="Open Sans"/>
                      <a:cs typeface="Open Sans"/>
                      <a:sym typeface="Open Sans"/>
                    </a:endParaRPr>
                  </a:p>
                </p:txBody>
              </p:sp>
              <p:sp>
                <p:nvSpPr>
                  <p:cNvPr id="166" name="Google Shape;166;p20"/>
                  <p:cNvSpPr/>
                  <p:nvPr/>
                </p:nvSpPr>
                <p:spPr>
                  <a:xfrm>
                    <a:off x="5822069" y="1964008"/>
                    <a:ext cx="417042" cy="101466"/>
                  </a:xfrm>
                  <a:custGeom>
                    <a:avLst/>
                    <a:gdLst/>
                    <a:ahLst/>
                    <a:cxnLst/>
                    <a:rect l="l" t="t" r="r" b="b"/>
                    <a:pathLst>
                      <a:path w="21600" h="21600" extrusionOk="0">
                        <a:moveTo>
                          <a:pt x="21600" y="21600"/>
                        </a:moveTo>
                        <a:lnTo>
                          <a:pt x="0" y="21600"/>
                        </a:lnTo>
                        <a:lnTo>
                          <a:pt x="0" y="0"/>
                        </a:lnTo>
                        <a:lnTo>
                          <a:pt x="21600" y="0"/>
                        </a:lnTo>
                        <a:lnTo>
                          <a:pt x="21600" y="21600"/>
                        </a:lnTo>
                        <a:close/>
                        <a:moveTo>
                          <a:pt x="1342" y="16106"/>
                        </a:moveTo>
                        <a:lnTo>
                          <a:pt x="20227" y="16106"/>
                        </a:lnTo>
                        <a:lnTo>
                          <a:pt x="20227" y="5369"/>
                        </a:lnTo>
                        <a:lnTo>
                          <a:pt x="1342" y="5369"/>
                        </a:lnTo>
                        <a:lnTo>
                          <a:pt x="1342" y="16106"/>
                        </a:lnTo>
                        <a:close/>
                      </a:path>
                    </a:pathLst>
                  </a:custGeom>
                  <a:solidFill>
                    <a:srgbClr val="1060B1"/>
                  </a:solidFill>
                  <a:ln>
                    <a:noFill/>
                  </a:ln>
                </p:spPr>
                <p:txBody>
                  <a:bodyPr spcFirstLastPara="1" wrap="square" lIns="22825" tIns="60925" rIns="22825" bIns="60925" anchor="ctr" anchorCtr="0">
                    <a:noAutofit/>
                  </a:bodyPr>
                  <a:lstStyle/>
                  <a:p>
                    <a:pPr marL="0" marR="0" lvl="0" indent="0" algn="l" rtl="0">
                      <a:spcBef>
                        <a:spcPts val="0"/>
                      </a:spcBef>
                      <a:spcAft>
                        <a:spcPts val="0"/>
                      </a:spcAft>
                      <a:buNone/>
                    </a:pPr>
                    <a:endParaRPr sz="2400">
                      <a:solidFill>
                        <a:srgbClr val="000000"/>
                      </a:solidFill>
                      <a:latin typeface="Open Sans"/>
                      <a:ea typeface="Open Sans"/>
                      <a:cs typeface="Open Sans"/>
                      <a:sym typeface="Open Sans"/>
                    </a:endParaRPr>
                  </a:p>
                </p:txBody>
              </p:sp>
              <p:sp>
                <p:nvSpPr>
                  <p:cNvPr id="167" name="Google Shape;167;p20"/>
                  <p:cNvSpPr/>
                  <p:nvPr/>
                </p:nvSpPr>
                <p:spPr>
                  <a:xfrm>
                    <a:off x="5822069" y="2090911"/>
                    <a:ext cx="417042" cy="206712"/>
                  </a:xfrm>
                  <a:custGeom>
                    <a:avLst/>
                    <a:gdLst/>
                    <a:ahLst/>
                    <a:cxnLst/>
                    <a:rect l="l" t="t" r="r" b="b"/>
                    <a:pathLst>
                      <a:path w="21600" h="21600" extrusionOk="0">
                        <a:moveTo>
                          <a:pt x="21600" y="21600"/>
                        </a:moveTo>
                        <a:lnTo>
                          <a:pt x="0" y="21600"/>
                        </a:lnTo>
                        <a:lnTo>
                          <a:pt x="0" y="1373"/>
                        </a:lnTo>
                        <a:lnTo>
                          <a:pt x="1342" y="1373"/>
                        </a:lnTo>
                        <a:lnTo>
                          <a:pt x="1342" y="18916"/>
                        </a:lnTo>
                        <a:lnTo>
                          <a:pt x="20227" y="18916"/>
                        </a:lnTo>
                        <a:lnTo>
                          <a:pt x="20227" y="0"/>
                        </a:lnTo>
                        <a:lnTo>
                          <a:pt x="21600" y="0"/>
                        </a:lnTo>
                        <a:lnTo>
                          <a:pt x="21600" y="21600"/>
                        </a:lnTo>
                      </a:path>
                    </a:pathLst>
                  </a:custGeom>
                  <a:solidFill>
                    <a:srgbClr val="1060B1"/>
                  </a:solidFill>
                  <a:ln>
                    <a:noFill/>
                  </a:ln>
                </p:spPr>
                <p:txBody>
                  <a:bodyPr spcFirstLastPara="1" wrap="square" lIns="22825" tIns="60925" rIns="22825" bIns="60925" anchor="ctr" anchorCtr="0">
                    <a:noAutofit/>
                  </a:bodyPr>
                  <a:lstStyle/>
                  <a:p>
                    <a:pPr marL="0" marR="0" lvl="0" indent="0" algn="l" rtl="0">
                      <a:spcBef>
                        <a:spcPts val="0"/>
                      </a:spcBef>
                      <a:spcAft>
                        <a:spcPts val="0"/>
                      </a:spcAft>
                      <a:buNone/>
                    </a:pPr>
                    <a:endParaRPr sz="2400">
                      <a:solidFill>
                        <a:srgbClr val="000000"/>
                      </a:solidFill>
                      <a:latin typeface="Open Sans"/>
                      <a:ea typeface="Open Sans"/>
                      <a:cs typeface="Open Sans"/>
                      <a:sym typeface="Open Sans"/>
                    </a:endParaRPr>
                  </a:p>
                </p:txBody>
              </p:sp>
              <p:sp>
                <p:nvSpPr>
                  <p:cNvPr id="168" name="Google Shape;168;p20"/>
                  <p:cNvSpPr/>
                  <p:nvPr/>
                </p:nvSpPr>
                <p:spPr>
                  <a:xfrm>
                    <a:off x="6002943" y="2105409"/>
                    <a:ext cx="92232" cy="25326"/>
                  </a:xfrm>
                  <a:custGeom>
                    <a:avLst/>
                    <a:gdLst/>
                    <a:ahLst/>
                    <a:cxnLst/>
                    <a:rect l="l" t="t" r="r" b="b"/>
                    <a:pathLst>
                      <a:path w="21600" h="21600" extrusionOk="0">
                        <a:moveTo>
                          <a:pt x="10800" y="21600"/>
                        </a:moveTo>
                        <a:lnTo>
                          <a:pt x="0" y="21600"/>
                        </a:lnTo>
                        <a:lnTo>
                          <a:pt x="0" y="0"/>
                        </a:lnTo>
                        <a:lnTo>
                          <a:pt x="21600" y="0"/>
                        </a:lnTo>
                        <a:lnTo>
                          <a:pt x="21600" y="21600"/>
                        </a:lnTo>
                        <a:lnTo>
                          <a:pt x="10800" y="21600"/>
                        </a:lnTo>
                      </a:path>
                    </a:pathLst>
                  </a:custGeom>
                  <a:solidFill>
                    <a:srgbClr val="1060B1"/>
                  </a:solidFill>
                  <a:ln>
                    <a:noFill/>
                  </a:ln>
                </p:spPr>
                <p:txBody>
                  <a:bodyPr spcFirstLastPara="1" wrap="square" lIns="22825" tIns="60925" rIns="22825" bIns="60925" anchor="ctr" anchorCtr="0">
                    <a:noAutofit/>
                  </a:bodyPr>
                  <a:lstStyle/>
                  <a:p>
                    <a:pPr marL="0" marR="0" lvl="0" indent="0" algn="l" rtl="0">
                      <a:spcBef>
                        <a:spcPts val="0"/>
                      </a:spcBef>
                      <a:spcAft>
                        <a:spcPts val="0"/>
                      </a:spcAft>
                      <a:buNone/>
                    </a:pPr>
                    <a:endParaRPr sz="2400">
                      <a:solidFill>
                        <a:srgbClr val="000000"/>
                      </a:solidFill>
                      <a:latin typeface="Open Sans"/>
                      <a:ea typeface="Open Sans"/>
                      <a:cs typeface="Open Sans"/>
                      <a:sym typeface="Open Sans"/>
                    </a:endParaRPr>
                  </a:p>
                </p:txBody>
              </p:sp>
              <p:sp>
                <p:nvSpPr>
                  <p:cNvPr id="169" name="Google Shape;169;p20"/>
                  <p:cNvSpPr/>
                  <p:nvPr/>
                </p:nvSpPr>
                <p:spPr>
                  <a:xfrm>
                    <a:off x="6002943" y="2152545"/>
                    <a:ext cx="180792" cy="25326"/>
                  </a:xfrm>
                  <a:custGeom>
                    <a:avLst/>
                    <a:gdLst/>
                    <a:ahLst/>
                    <a:cxnLst/>
                    <a:rect l="l" t="t" r="r" b="b"/>
                    <a:pathLst>
                      <a:path w="21600" h="21600" extrusionOk="0">
                        <a:moveTo>
                          <a:pt x="10836" y="21600"/>
                        </a:moveTo>
                        <a:lnTo>
                          <a:pt x="0" y="21600"/>
                        </a:lnTo>
                        <a:lnTo>
                          <a:pt x="0" y="0"/>
                        </a:lnTo>
                        <a:lnTo>
                          <a:pt x="21600" y="0"/>
                        </a:lnTo>
                        <a:lnTo>
                          <a:pt x="21600" y="21600"/>
                        </a:lnTo>
                        <a:lnTo>
                          <a:pt x="10836" y="21600"/>
                        </a:lnTo>
                      </a:path>
                    </a:pathLst>
                  </a:custGeom>
                  <a:solidFill>
                    <a:srgbClr val="1060B1"/>
                  </a:solidFill>
                  <a:ln>
                    <a:noFill/>
                  </a:ln>
                </p:spPr>
                <p:txBody>
                  <a:bodyPr spcFirstLastPara="1" wrap="square" lIns="22825" tIns="60925" rIns="22825" bIns="60925" anchor="ctr" anchorCtr="0">
                    <a:noAutofit/>
                  </a:bodyPr>
                  <a:lstStyle/>
                  <a:p>
                    <a:pPr marL="0" marR="0" lvl="0" indent="0" algn="l" rtl="0">
                      <a:spcBef>
                        <a:spcPts val="0"/>
                      </a:spcBef>
                      <a:spcAft>
                        <a:spcPts val="0"/>
                      </a:spcAft>
                      <a:buNone/>
                    </a:pPr>
                    <a:endParaRPr sz="2400">
                      <a:solidFill>
                        <a:srgbClr val="000000"/>
                      </a:solidFill>
                      <a:latin typeface="Open Sans"/>
                      <a:ea typeface="Open Sans"/>
                      <a:cs typeface="Open Sans"/>
                      <a:sym typeface="Open Sans"/>
                    </a:endParaRPr>
                  </a:p>
                </p:txBody>
              </p:sp>
              <p:sp>
                <p:nvSpPr>
                  <p:cNvPr id="170" name="Google Shape;170;p20"/>
                  <p:cNvSpPr/>
                  <p:nvPr/>
                </p:nvSpPr>
                <p:spPr>
                  <a:xfrm>
                    <a:off x="6002943" y="2206930"/>
                    <a:ext cx="180792" cy="25326"/>
                  </a:xfrm>
                  <a:custGeom>
                    <a:avLst/>
                    <a:gdLst/>
                    <a:ahLst/>
                    <a:cxnLst/>
                    <a:rect l="l" t="t" r="r" b="b"/>
                    <a:pathLst>
                      <a:path w="21600" h="21600" extrusionOk="0">
                        <a:moveTo>
                          <a:pt x="10836" y="21600"/>
                        </a:moveTo>
                        <a:lnTo>
                          <a:pt x="0" y="21600"/>
                        </a:lnTo>
                        <a:lnTo>
                          <a:pt x="0" y="0"/>
                        </a:lnTo>
                        <a:lnTo>
                          <a:pt x="21600" y="0"/>
                        </a:lnTo>
                        <a:lnTo>
                          <a:pt x="21600" y="21600"/>
                        </a:lnTo>
                        <a:lnTo>
                          <a:pt x="10836" y="21600"/>
                        </a:lnTo>
                      </a:path>
                    </a:pathLst>
                  </a:custGeom>
                  <a:solidFill>
                    <a:srgbClr val="1060B1"/>
                  </a:solidFill>
                  <a:ln>
                    <a:noFill/>
                  </a:ln>
                </p:spPr>
                <p:txBody>
                  <a:bodyPr spcFirstLastPara="1" wrap="square" lIns="22825" tIns="60925" rIns="22825" bIns="60925" anchor="ctr" anchorCtr="0">
                    <a:noAutofit/>
                  </a:bodyPr>
                  <a:lstStyle/>
                  <a:p>
                    <a:pPr marL="0" marR="0" lvl="0" indent="0" algn="l" rtl="0">
                      <a:spcBef>
                        <a:spcPts val="0"/>
                      </a:spcBef>
                      <a:spcAft>
                        <a:spcPts val="0"/>
                      </a:spcAft>
                      <a:buNone/>
                    </a:pPr>
                    <a:endParaRPr sz="2400">
                      <a:solidFill>
                        <a:srgbClr val="000000"/>
                      </a:solidFill>
                      <a:latin typeface="Open Sans"/>
                      <a:ea typeface="Open Sans"/>
                      <a:cs typeface="Open Sans"/>
                      <a:sym typeface="Open Sans"/>
                    </a:endParaRPr>
                  </a:p>
                </p:txBody>
              </p:sp>
            </p:grpSp>
            <p:sp>
              <p:nvSpPr>
                <p:cNvPr id="171" name="Google Shape;171;p20"/>
                <p:cNvSpPr/>
                <p:nvPr/>
              </p:nvSpPr>
              <p:spPr>
                <a:xfrm>
                  <a:off x="5325516" y="1638574"/>
                  <a:ext cx="995112" cy="996206"/>
                </a:xfrm>
                <a:custGeom>
                  <a:avLst/>
                  <a:gdLst/>
                  <a:ahLst/>
                  <a:cxnLst/>
                  <a:rect l="l" t="t" r="r" b="b"/>
                  <a:pathLst>
                    <a:path w="30023" h="30056" extrusionOk="0">
                      <a:moveTo>
                        <a:pt x="15011" y="1"/>
                      </a:moveTo>
                      <a:cubicBezTo>
                        <a:pt x="6739" y="1"/>
                        <a:pt x="1" y="6739"/>
                        <a:pt x="1" y="15045"/>
                      </a:cubicBezTo>
                      <a:cubicBezTo>
                        <a:pt x="1" y="23351"/>
                        <a:pt x="6739" y="30056"/>
                        <a:pt x="15011" y="30056"/>
                      </a:cubicBezTo>
                      <a:cubicBezTo>
                        <a:pt x="23317" y="30056"/>
                        <a:pt x="30022" y="23351"/>
                        <a:pt x="30022" y="15045"/>
                      </a:cubicBezTo>
                      <a:cubicBezTo>
                        <a:pt x="30022" y="6739"/>
                        <a:pt x="23317" y="1"/>
                        <a:pt x="15011" y="1"/>
                      </a:cubicBezTo>
                      <a:close/>
                    </a:path>
                  </a:pathLst>
                </a:custGeom>
                <a:solidFill>
                  <a:srgbClr val="1060B1"/>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Poppins"/>
                    <a:ea typeface="Poppins"/>
                    <a:cs typeface="Poppins"/>
                    <a:sym typeface="Poppins"/>
                  </a:endParaRPr>
                </a:p>
              </p:txBody>
            </p:sp>
            <p:sp>
              <p:nvSpPr>
                <p:cNvPr id="172" name="Google Shape;172;p20"/>
                <p:cNvSpPr/>
                <p:nvPr/>
              </p:nvSpPr>
              <p:spPr>
                <a:xfrm>
                  <a:off x="5447161" y="1759089"/>
                  <a:ext cx="752955" cy="755176"/>
                </a:xfrm>
                <a:custGeom>
                  <a:avLst/>
                  <a:gdLst/>
                  <a:ahLst/>
                  <a:cxnLst/>
                  <a:rect l="l" t="t" r="r" b="b"/>
                  <a:pathLst>
                    <a:path w="22717" h="22784" extrusionOk="0">
                      <a:moveTo>
                        <a:pt x="11341" y="1"/>
                      </a:moveTo>
                      <a:cubicBezTo>
                        <a:pt x="5070" y="1"/>
                        <a:pt x="0" y="5104"/>
                        <a:pt x="0" y="11409"/>
                      </a:cubicBezTo>
                      <a:cubicBezTo>
                        <a:pt x="0" y="17680"/>
                        <a:pt x="5070" y="22784"/>
                        <a:pt x="11341" y="22784"/>
                      </a:cubicBezTo>
                      <a:cubicBezTo>
                        <a:pt x="17646" y="22784"/>
                        <a:pt x="22716" y="17680"/>
                        <a:pt x="22716" y="11409"/>
                      </a:cubicBezTo>
                      <a:cubicBezTo>
                        <a:pt x="22716" y="5104"/>
                        <a:pt x="17646" y="1"/>
                        <a:pt x="11341" y="1"/>
                      </a:cubicBezTo>
                      <a:close/>
                    </a:path>
                  </a:pathLst>
                </a:custGeom>
                <a:solidFill>
                  <a:srgbClr val="FFFFFF"/>
                </a:solidFill>
                <a:ln>
                  <a:noFill/>
                </a:ln>
                <a:effectLst>
                  <a:outerShdw blurRad="171450" dist="19050" dir="5400000" algn="bl" rotWithShape="0">
                    <a:srgbClr val="000000">
                      <a:alpha val="76860"/>
                    </a:srgbClr>
                  </a:outerShdw>
                </a:effectLst>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Poppins"/>
                    <a:ea typeface="Poppins"/>
                    <a:cs typeface="Poppins"/>
                    <a:sym typeface="Poppins"/>
                  </a:endParaRPr>
                </a:p>
              </p:txBody>
            </p:sp>
          </p:grpSp>
          <p:grpSp>
            <p:nvGrpSpPr>
              <p:cNvPr id="173" name="Google Shape;173;p20"/>
              <p:cNvGrpSpPr/>
              <p:nvPr/>
            </p:nvGrpSpPr>
            <p:grpSpPr>
              <a:xfrm>
                <a:off x="8179172" y="3499919"/>
                <a:ext cx="451401" cy="446549"/>
                <a:chOff x="-32245875" y="1938725"/>
                <a:chExt cx="295400" cy="292225"/>
              </a:xfrm>
            </p:grpSpPr>
            <p:sp>
              <p:nvSpPr>
                <p:cNvPr id="174" name="Google Shape;174;p20"/>
                <p:cNvSpPr/>
                <p:nvPr/>
              </p:nvSpPr>
              <p:spPr>
                <a:xfrm>
                  <a:off x="-32156075" y="2042700"/>
                  <a:ext cx="120525" cy="120525"/>
                </a:xfrm>
                <a:custGeom>
                  <a:avLst/>
                  <a:gdLst/>
                  <a:ahLst/>
                  <a:cxnLst/>
                  <a:rect l="l" t="t" r="r" b="b"/>
                  <a:pathLst>
                    <a:path w="4821" h="4821" extrusionOk="0">
                      <a:moveTo>
                        <a:pt x="2395" y="725"/>
                      </a:moveTo>
                      <a:cubicBezTo>
                        <a:pt x="3340" y="725"/>
                        <a:pt x="4096" y="1481"/>
                        <a:pt x="4096" y="2426"/>
                      </a:cubicBezTo>
                      <a:cubicBezTo>
                        <a:pt x="4096" y="3308"/>
                        <a:pt x="3340" y="4096"/>
                        <a:pt x="2395" y="4096"/>
                      </a:cubicBezTo>
                      <a:cubicBezTo>
                        <a:pt x="1450" y="4096"/>
                        <a:pt x="725" y="3340"/>
                        <a:pt x="725" y="2426"/>
                      </a:cubicBezTo>
                      <a:cubicBezTo>
                        <a:pt x="725" y="1450"/>
                        <a:pt x="1450" y="725"/>
                        <a:pt x="2395" y="725"/>
                      </a:cubicBezTo>
                      <a:close/>
                      <a:moveTo>
                        <a:pt x="2395" y="0"/>
                      </a:moveTo>
                      <a:cubicBezTo>
                        <a:pt x="1072" y="0"/>
                        <a:pt x="1" y="1071"/>
                        <a:pt x="1" y="2426"/>
                      </a:cubicBezTo>
                      <a:cubicBezTo>
                        <a:pt x="1" y="3749"/>
                        <a:pt x="1072" y="4821"/>
                        <a:pt x="2395" y="4821"/>
                      </a:cubicBezTo>
                      <a:cubicBezTo>
                        <a:pt x="3750" y="4821"/>
                        <a:pt x="4821" y="3749"/>
                        <a:pt x="4821" y="2426"/>
                      </a:cubicBezTo>
                      <a:cubicBezTo>
                        <a:pt x="4758" y="1071"/>
                        <a:pt x="3718" y="0"/>
                        <a:pt x="2395" y="0"/>
                      </a:cubicBezTo>
                      <a:close/>
                    </a:path>
                  </a:pathLst>
                </a:custGeom>
                <a:solidFill>
                  <a:srgbClr val="0B539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Poppins"/>
                    <a:ea typeface="Poppins"/>
                    <a:cs typeface="Poppins"/>
                    <a:sym typeface="Poppins"/>
                  </a:endParaRPr>
                </a:p>
              </p:txBody>
            </p:sp>
            <p:sp>
              <p:nvSpPr>
                <p:cNvPr id="175" name="Google Shape;175;p20"/>
                <p:cNvSpPr/>
                <p:nvPr/>
              </p:nvSpPr>
              <p:spPr>
                <a:xfrm>
                  <a:off x="-32105675" y="2076550"/>
                  <a:ext cx="35475" cy="33900"/>
                </a:xfrm>
                <a:custGeom>
                  <a:avLst/>
                  <a:gdLst/>
                  <a:ahLst/>
                  <a:cxnLst/>
                  <a:rect l="l" t="t" r="r" b="b"/>
                  <a:pathLst>
                    <a:path w="1419" h="1356" extrusionOk="0">
                      <a:moveTo>
                        <a:pt x="347" y="1"/>
                      </a:moveTo>
                      <a:cubicBezTo>
                        <a:pt x="158" y="1"/>
                        <a:pt x="1" y="159"/>
                        <a:pt x="1" y="348"/>
                      </a:cubicBezTo>
                      <a:lnTo>
                        <a:pt x="1" y="1009"/>
                      </a:lnTo>
                      <a:cubicBezTo>
                        <a:pt x="1" y="1230"/>
                        <a:pt x="158" y="1356"/>
                        <a:pt x="347" y="1356"/>
                      </a:cubicBezTo>
                      <a:lnTo>
                        <a:pt x="1009" y="1356"/>
                      </a:lnTo>
                      <a:cubicBezTo>
                        <a:pt x="1230" y="1356"/>
                        <a:pt x="1387" y="1198"/>
                        <a:pt x="1387" y="1009"/>
                      </a:cubicBezTo>
                      <a:cubicBezTo>
                        <a:pt x="1419" y="852"/>
                        <a:pt x="1261" y="694"/>
                        <a:pt x="1072" y="694"/>
                      </a:cubicBezTo>
                      <a:lnTo>
                        <a:pt x="694" y="694"/>
                      </a:lnTo>
                      <a:lnTo>
                        <a:pt x="694" y="348"/>
                      </a:lnTo>
                      <a:cubicBezTo>
                        <a:pt x="694" y="159"/>
                        <a:pt x="536" y="1"/>
                        <a:pt x="347" y="1"/>
                      </a:cubicBezTo>
                      <a:close/>
                    </a:path>
                  </a:pathLst>
                </a:custGeom>
                <a:solidFill>
                  <a:srgbClr val="0B539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Poppins"/>
                    <a:ea typeface="Poppins"/>
                    <a:cs typeface="Poppins"/>
                    <a:sym typeface="Poppins"/>
                  </a:endParaRPr>
                </a:p>
              </p:txBody>
            </p:sp>
            <p:sp>
              <p:nvSpPr>
                <p:cNvPr id="176" name="Google Shape;176;p20"/>
                <p:cNvSpPr/>
                <p:nvPr/>
              </p:nvSpPr>
              <p:spPr>
                <a:xfrm>
                  <a:off x="-32245875" y="1938725"/>
                  <a:ext cx="295400" cy="292225"/>
                </a:xfrm>
                <a:custGeom>
                  <a:avLst/>
                  <a:gdLst/>
                  <a:ahLst/>
                  <a:cxnLst/>
                  <a:rect l="l" t="t" r="r" b="b"/>
                  <a:pathLst>
                    <a:path w="11816" h="11689" extrusionOk="0">
                      <a:moveTo>
                        <a:pt x="10965" y="1355"/>
                      </a:moveTo>
                      <a:cubicBezTo>
                        <a:pt x="11154" y="1355"/>
                        <a:pt x="11311" y="1544"/>
                        <a:pt x="11311" y="1733"/>
                      </a:cubicBezTo>
                      <a:lnTo>
                        <a:pt x="11311" y="2742"/>
                      </a:lnTo>
                      <a:lnTo>
                        <a:pt x="1009" y="2742"/>
                      </a:lnTo>
                      <a:lnTo>
                        <a:pt x="1009" y="1733"/>
                      </a:lnTo>
                      <a:lnTo>
                        <a:pt x="852" y="1733"/>
                      </a:lnTo>
                      <a:cubicBezTo>
                        <a:pt x="852" y="1544"/>
                        <a:pt x="1009" y="1355"/>
                        <a:pt x="1198" y="1355"/>
                      </a:cubicBezTo>
                      <a:lnTo>
                        <a:pt x="1545" y="1355"/>
                      </a:lnTo>
                      <a:lnTo>
                        <a:pt x="1545" y="1733"/>
                      </a:lnTo>
                      <a:cubicBezTo>
                        <a:pt x="1545" y="1922"/>
                        <a:pt x="1702" y="2080"/>
                        <a:pt x="1891" y="2080"/>
                      </a:cubicBezTo>
                      <a:cubicBezTo>
                        <a:pt x="2112" y="2080"/>
                        <a:pt x="2269" y="1922"/>
                        <a:pt x="2269" y="1733"/>
                      </a:cubicBezTo>
                      <a:lnTo>
                        <a:pt x="2269" y="1355"/>
                      </a:lnTo>
                      <a:lnTo>
                        <a:pt x="3624" y="1355"/>
                      </a:lnTo>
                      <a:lnTo>
                        <a:pt x="3624" y="1733"/>
                      </a:lnTo>
                      <a:cubicBezTo>
                        <a:pt x="3624" y="1922"/>
                        <a:pt x="3782" y="2080"/>
                        <a:pt x="4002" y="2080"/>
                      </a:cubicBezTo>
                      <a:cubicBezTo>
                        <a:pt x="4191" y="2080"/>
                        <a:pt x="4349" y="1922"/>
                        <a:pt x="4349" y="1733"/>
                      </a:cubicBezTo>
                      <a:lnTo>
                        <a:pt x="4349" y="1355"/>
                      </a:lnTo>
                      <a:lnTo>
                        <a:pt x="5735" y="1355"/>
                      </a:lnTo>
                      <a:lnTo>
                        <a:pt x="5735" y="1733"/>
                      </a:lnTo>
                      <a:cubicBezTo>
                        <a:pt x="5735" y="1922"/>
                        <a:pt x="5892" y="2080"/>
                        <a:pt x="6081" y="2080"/>
                      </a:cubicBezTo>
                      <a:cubicBezTo>
                        <a:pt x="6270" y="2080"/>
                        <a:pt x="6428" y="1922"/>
                        <a:pt x="6428" y="1733"/>
                      </a:cubicBezTo>
                      <a:lnTo>
                        <a:pt x="6428" y="1355"/>
                      </a:lnTo>
                      <a:lnTo>
                        <a:pt x="7814" y="1355"/>
                      </a:lnTo>
                      <a:lnTo>
                        <a:pt x="7814" y="1733"/>
                      </a:lnTo>
                      <a:cubicBezTo>
                        <a:pt x="7814" y="1922"/>
                        <a:pt x="7972" y="2080"/>
                        <a:pt x="8161" y="2080"/>
                      </a:cubicBezTo>
                      <a:cubicBezTo>
                        <a:pt x="8381" y="2080"/>
                        <a:pt x="8539" y="1922"/>
                        <a:pt x="8539" y="1733"/>
                      </a:cubicBezTo>
                      <a:lnTo>
                        <a:pt x="8539" y="1355"/>
                      </a:lnTo>
                      <a:lnTo>
                        <a:pt x="9893" y="1355"/>
                      </a:lnTo>
                      <a:lnTo>
                        <a:pt x="9893" y="1733"/>
                      </a:lnTo>
                      <a:cubicBezTo>
                        <a:pt x="9893" y="1922"/>
                        <a:pt x="10051" y="2080"/>
                        <a:pt x="10272" y="2080"/>
                      </a:cubicBezTo>
                      <a:cubicBezTo>
                        <a:pt x="10461" y="2080"/>
                        <a:pt x="10618" y="1922"/>
                        <a:pt x="10618" y="1733"/>
                      </a:cubicBezTo>
                      <a:lnTo>
                        <a:pt x="10618" y="1355"/>
                      </a:lnTo>
                      <a:close/>
                      <a:moveTo>
                        <a:pt x="11154" y="3466"/>
                      </a:moveTo>
                      <a:lnTo>
                        <a:pt x="11154" y="9641"/>
                      </a:lnTo>
                      <a:lnTo>
                        <a:pt x="852" y="9641"/>
                      </a:lnTo>
                      <a:lnTo>
                        <a:pt x="852" y="3466"/>
                      </a:lnTo>
                      <a:close/>
                      <a:moveTo>
                        <a:pt x="11154" y="10366"/>
                      </a:moveTo>
                      <a:lnTo>
                        <a:pt x="11154" y="10712"/>
                      </a:lnTo>
                      <a:cubicBezTo>
                        <a:pt x="11122" y="10870"/>
                        <a:pt x="10965" y="11027"/>
                        <a:pt x="10807" y="11027"/>
                      </a:cubicBezTo>
                      <a:lnTo>
                        <a:pt x="1198" y="11027"/>
                      </a:lnTo>
                      <a:cubicBezTo>
                        <a:pt x="1009" y="11027"/>
                        <a:pt x="852" y="10870"/>
                        <a:pt x="852" y="10649"/>
                      </a:cubicBezTo>
                      <a:lnTo>
                        <a:pt x="852" y="10366"/>
                      </a:lnTo>
                      <a:close/>
                      <a:moveTo>
                        <a:pt x="1734" y="1"/>
                      </a:moveTo>
                      <a:cubicBezTo>
                        <a:pt x="1545" y="1"/>
                        <a:pt x="1387" y="158"/>
                        <a:pt x="1387" y="347"/>
                      </a:cubicBezTo>
                      <a:lnTo>
                        <a:pt x="1387" y="694"/>
                      </a:lnTo>
                      <a:lnTo>
                        <a:pt x="1041" y="694"/>
                      </a:lnTo>
                      <a:cubicBezTo>
                        <a:pt x="474" y="694"/>
                        <a:pt x="1" y="1166"/>
                        <a:pt x="1" y="1733"/>
                      </a:cubicBezTo>
                      <a:lnTo>
                        <a:pt x="1" y="10649"/>
                      </a:lnTo>
                      <a:cubicBezTo>
                        <a:pt x="1" y="11216"/>
                        <a:pt x="474" y="11689"/>
                        <a:pt x="1041" y="11689"/>
                      </a:cubicBezTo>
                      <a:lnTo>
                        <a:pt x="10650" y="11689"/>
                      </a:lnTo>
                      <a:cubicBezTo>
                        <a:pt x="11185" y="11689"/>
                        <a:pt x="11658" y="11216"/>
                        <a:pt x="11658" y="10649"/>
                      </a:cubicBezTo>
                      <a:lnTo>
                        <a:pt x="11658" y="1733"/>
                      </a:lnTo>
                      <a:cubicBezTo>
                        <a:pt x="11815" y="1166"/>
                        <a:pt x="11343" y="694"/>
                        <a:pt x="10807" y="694"/>
                      </a:cubicBezTo>
                      <a:lnTo>
                        <a:pt x="10461" y="694"/>
                      </a:lnTo>
                      <a:lnTo>
                        <a:pt x="10461" y="347"/>
                      </a:lnTo>
                      <a:cubicBezTo>
                        <a:pt x="10461" y="158"/>
                        <a:pt x="10303" y="1"/>
                        <a:pt x="10083" y="1"/>
                      </a:cubicBezTo>
                      <a:cubicBezTo>
                        <a:pt x="9893" y="1"/>
                        <a:pt x="9736" y="158"/>
                        <a:pt x="9736" y="347"/>
                      </a:cubicBezTo>
                      <a:lnTo>
                        <a:pt x="9736" y="694"/>
                      </a:lnTo>
                      <a:lnTo>
                        <a:pt x="8350" y="694"/>
                      </a:lnTo>
                      <a:lnTo>
                        <a:pt x="8350" y="347"/>
                      </a:lnTo>
                      <a:cubicBezTo>
                        <a:pt x="8350" y="158"/>
                        <a:pt x="8192" y="1"/>
                        <a:pt x="8003" y="1"/>
                      </a:cubicBezTo>
                      <a:cubicBezTo>
                        <a:pt x="7814" y="1"/>
                        <a:pt x="7657" y="158"/>
                        <a:pt x="7657" y="347"/>
                      </a:cubicBezTo>
                      <a:lnTo>
                        <a:pt x="7657" y="694"/>
                      </a:lnTo>
                      <a:lnTo>
                        <a:pt x="6270" y="694"/>
                      </a:lnTo>
                      <a:lnTo>
                        <a:pt x="6270" y="347"/>
                      </a:lnTo>
                      <a:cubicBezTo>
                        <a:pt x="6270" y="158"/>
                        <a:pt x="6113" y="1"/>
                        <a:pt x="5924" y="1"/>
                      </a:cubicBezTo>
                      <a:cubicBezTo>
                        <a:pt x="5735" y="1"/>
                        <a:pt x="5577" y="158"/>
                        <a:pt x="5577" y="347"/>
                      </a:cubicBezTo>
                      <a:lnTo>
                        <a:pt x="5577" y="694"/>
                      </a:lnTo>
                      <a:lnTo>
                        <a:pt x="4191" y="694"/>
                      </a:lnTo>
                      <a:lnTo>
                        <a:pt x="4191" y="347"/>
                      </a:lnTo>
                      <a:cubicBezTo>
                        <a:pt x="4191" y="158"/>
                        <a:pt x="4034" y="1"/>
                        <a:pt x="3845" y="1"/>
                      </a:cubicBezTo>
                      <a:cubicBezTo>
                        <a:pt x="3624" y="1"/>
                        <a:pt x="3466" y="158"/>
                        <a:pt x="3466" y="347"/>
                      </a:cubicBezTo>
                      <a:lnTo>
                        <a:pt x="3466" y="694"/>
                      </a:lnTo>
                      <a:lnTo>
                        <a:pt x="2112" y="694"/>
                      </a:lnTo>
                      <a:lnTo>
                        <a:pt x="2112" y="347"/>
                      </a:lnTo>
                      <a:cubicBezTo>
                        <a:pt x="2112" y="158"/>
                        <a:pt x="1954" y="1"/>
                        <a:pt x="1734" y="1"/>
                      </a:cubicBezTo>
                      <a:close/>
                    </a:path>
                  </a:pathLst>
                </a:custGeom>
                <a:solidFill>
                  <a:srgbClr val="0B539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Poppins"/>
                    <a:ea typeface="Poppins"/>
                    <a:cs typeface="Poppins"/>
                    <a:sym typeface="Poppins"/>
                  </a:endParaRPr>
                </a:p>
              </p:txBody>
            </p:sp>
          </p:grpSp>
        </p:grpSp>
        <p:grpSp>
          <p:nvGrpSpPr>
            <p:cNvPr id="177" name="Google Shape;177;p20"/>
            <p:cNvGrpSpPr/>
            <p:nvPr/>
          </p:nvGrpSpPr>
          <p:grpSpPr>
            <a:xfrm>
              <a:off x="9816004" y="3058666"/>
              <a:ext cx="1327184" cy="1328642"/>
              <a:chOff x="9816004" y="3058666"/>
              <a:chExt cx="1327184" cy="1328642"/>
            </a:xfrm>
          </p:grpSpPr>
          <p:grpSp>
            <p:nvGrpSpPr>
              <p:cNvPr id="178" name="Google Shape;178;p20"/>
              <p:cNvGrpSpPr/>
              <p:nvPr/>
            </p:nvGrpSpPr>
            <p:grpSpPr>
              <a:xfrm>
                <a:off x="9816004" y="3058666"/>
                <a:ext cx="1327184" cy="1328642"/>
                <a:chOff x="932310" y="1638424"/>
                <a:chExt cx="995413" cy="996507"/>
              </a:xfrm>
            </p:grpSpPr>
            <p:sp>
              <p:nvSpPr>
                <p:cNvPr id="179" name="Google Shape;179;p20"/>
                <p:cNvSpPr/>
                <p:nvPr/>
              </p:nvSpPr>
              <p:spPr>
                <a:xfrm>
                  <a:off x="932310" y="1638424"/>
                  <a:ext cx="995413" cy="996507"/>
                </a:xfrm>
                <a:custGeom>
                  <a:avLst/>
                  <a:gdLst/>
                  <a:ahLst/>
                  <a:cxnLst/>
                  <a:rect l="l" t="t" r="r" b="b"/>
                  <a:pathLst>
                    <a:path w="30023" h="30056" extrusionOk="0">
                      <a:moveTo>
                        <a:pt x="15011" y="1"/>
                      </a:moveTo>
                      <a:cubicBezTo>
                        <a:pt x="6739" y="1"/>
                        <a:pt x="1" y="6739"/>
                        <a:pt x="1" y="15045"/>
                      </a:cubicBezTo>
                      <a:cubicBezTo>
                        <a:pt x="1" y="23351"/>
                        <a:pt x="6739" y="30056"/>
                        <a:pt x="15011" y="30056"/>
                      </a:cubicBezTo>
                      <a:cubicBezTo>
                        <a:pt x="23317" y="30056"/>
                        <a:pt x="30022" y="23351"/>
                        <a:pt x="30022" y="15045"/>
                      </a:cubicBezTo>
                      <a:cubicBezTo>
                        <a:pt x="30022" y="6739"/>
                        <a:pt x="23317" y="1"/>
                        <a:pt x="15011" y="1"/>
                      </a:cubicBezTo>
                      <a:close/>
                    </a:path>
                  </a:pathLst>
                </a:custGeom>
                <a:solidFill>
                  <a:schemeClr val="accent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Poppins"/>
                    <a:ea typeface="Poppins"/>
                    <a:cs typeface="Poppins"/>
                    <a:sym typeface="Poppins"/>
                  </a:endParaRPr>
                </a:p>
              </p:txBody>
            </p:sp>
            <p:sp>
              <p:nvSpPr>
                <p:cNvPr id="180" name="Google Shape;180;p20"/>
                <p:cNvSpPr/>
                <p:nvPr/>
              </p:nvSpPr>
              <p:spPr>
                <a:xfrm>
                  <a:off x="1053422" y="1758976"/>
                  <a:ext cx="753182" cy="755404"/>
                </a:xfrm>
                <a:custGeom>
                  <a:avLst/>
                  <a:gdLst/>
                  <a:ahLst/>
                  <a:cxnLst/>
                  <a:rect l="l" t="t" r="r" b="b"/>
                  <a:pathLst>
                    <a:path w="22717" h="22784" extrusionOk="0">
                      <a:moveTo>
                        <a:pt x="11341" y="1"/>
                      </a:moveTo>
                      <a:cubicBezTo>
                        <a:pt x="5070" y="1"/>
                        <a:pt x="0" y="5104"/>
                        <a:pt x="0" y="11409"/>
                      </a:cubicBezTo>
                      <a:cubicBezTo>
                        <a:pt x="0" y="17680"/>
                        <a:pt x="5070" y="22784"/>
                        <a:pt x="11341" y="22784"/>
                      </a:cubicBezTo>
                      <a:cubicBezTo>
                        <a:pt x="17646" y="22784"/>
                        <a:pt x="22716" y="17680"/>
                        <a:pt x="22716" y="11409"/>
                      </a:cubicBezTo>
                      <a:cubicBezTo>
                        <a:pt x="22716" y="5104"/>
                        <a:pt x="17646" y="1"/>
                        <a:pt x="11341" y="1"/>
                      </a:cubicBezTo>
                      <a:close/>
                    </a:path>
                  </a:pathLst>
                </a:custGeom>
                <a:solidFill>
                  <a:srgbClr val="FFFFFF"/>
                </a:solidFill>
                <a:ln>
                  <a:noFill/>
                </a:ln>
                <a:effectLst>
                  <a:outerShdw blurRad="171450" dist="19050" dir="5400000" algn="bl" rotWithShape="0">
                    <a:srgbClr val="000000">
                      <a:alpha val="76860"/>
                    </a:srgbClr>
                  </a:outerShdw>
                </a:effectLst>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Poppins"/>
                    <a:ea typeface="Poppins"/>
                    <a:cs typeface="Poppins"/>
                    <a:sym typeface="Poppins"/>
                  </a:endParaRPr>
                </a:p>
              </p:txBody>
            </p:sp>
          </p:grpSp>
          <p:sp>
            <p:nvSpPr>
              <p:cNvPr id="181" name="Google Shape;181;p20"/>
              <p:cNvSpPr/>
              <p:nvPr/>
            </p:nvSpPr>
            <p:spPr>
              <a:xfrm>
                <a:off x="10256358" y="3513225"/>
                <a:ext cx="446549" cy="445365"/>
              </a:xfrm>
              <a:custGeom>
                <a:avLst/>
                <a:gdLst/>
                <a:ahLst/>
                <a:cxnLst/>
                <a:rect l="l" t="t" r="r" b="b"/>
                <a:pathLst>
                  <a:path w="11689" h="11658" extrusionOk="0">
                    <a:moveTo>
                      <a:pt x="8632" y="694"/>
                    </a:moveTo>
                    <a:cubicBezTo>
                      <a:pt x="8821" y="694"/>
                      <a:pt x="8979" y="851"/>
                      <a:pt x="8979" y="1040"/>
                    </a:cubicBezTo>
                    <a:lnTo>
                      <a:pt x="8979" y="1387"/>
                    </a:lnTo>
                    <a:lnTo>
                      <a:pt x="2836" y="1387"/>
                    </a:lnTo>
                    <a:lnTo>
                      <a:pt x="2836" y="1040"/>
                    </a:lnTo>
                    <a:cubicBezTo>
                      <a:pt x="2804" y="851"/>
                      <a:pt x="2962" y="694"/>
                      <a:pt x="3151" y="694"/>
                    </a:cubicBezTo>
                    <a:close/>
                    <a:moveTo>
                      <a:pt x="4505" y="3435"/>
                    </a:moveTo>
                    <a:cubicBezTo>
                      <a:pt x="4694" y="3435"/>
                      <a:pt x="4852" y="3592"/>
                      <a:pt x="4852" y="3781"/>
                    </a:cubicBezTo>
                    <a:lnTo>
                      <a:pt x="4852" y="5829"/>
                    </a:lnTo>
                    <a:cubicBezTo>
                      <a:pt x="4852" y="6049"/>
                      <a:pt x="4694" y="6207"/>
                      <a:pt x="4505" y="6207"/>
                    </a:cubicBezTo>
                    <a:lnTo>
                      <a:pt x="3812" y="6207"/>
                    </a:lnTo>
                    <a:cubicBezTo>
                      <a:pt x="3623" y="6207"/>
                      <a:pt x="3466" y="6365"/>
                      <a:pt x="3466" y="6554"/>
                    </a:cubicBezTo>
                    <a:lnTo>
                      <a:pt x="3466" y="7089"/>
                    </a:lnTo>
                    <a:lnTo>
                      <a:pt x="2678" y="6302"/>
                    </a:lnTo>
                    <a:cubicBezTo>
                      <a:pt x="2615" y="6239"/>
                      <a:pt x="2520" y="6207"/>
                      <a:pt x="2457" y="6207"/>
                    </a:cubicBezTo>
                    <a:lnTo>
                      <a:pt x="1071" y="6207"/>
                    </a:lnTo>
                    <a:cubicBezTo>
                      <a:pt x="882" y="6144"/>
                      <a:pt x="725" y="5986"/>
                      <a:pt x="725" y="5829"/>
                    </a:cubicBezTo>
                    <a:lnTo>
                      <a:pt x="725" y="3781"/>
                    </a:lnTo>
                    <a:cubicBezTo>
                      <a:pt x="725" y="3592"/>
                      <a:pt x="882" y="3435"/>
                      <a:pt x="1071" y="3435"/>
                    </a:cubicBezTo>
                    <a:close/>
                    <a:moveTo>
                      <a:pt x="10680" y="3435"/>
                    </a:moveTo>
                    <a:cubicBezTo>
                      <a:pt x="10869" y="3435"/>
                      <a:pt x="11027" y="3592"/>
                      <a:pt x="11027" y="3781"/>
                    </a:cubicBezTo>
                    <a:lnTo>
                      <a:pt x="11027" y="5829"/>
                    </a:lnTo>
                    <a:cubicBezTo>
                      <a:pt x="11027" y="6049"/>
                      <a:pt x="10869" y="6207"/>
                      <a:pt x="10680" y="6207"/>
                    </a:cubicBezTo>
                    <a:lnTo>
                      <a:pt x="9294" y="6207"/>
                    </a:lnTo>
                    <a:cubicBezTo>
                      <a:pt x="9231" y="6207"/>
                      <a:pt x="9105" y="6239"/>
                      <a:pt x="9074" y="6302"/>
                    </a:cubicBezTo>
                    <a:lnTo>
                      <a:pt x="8286" y="7089"/>
                    </a:lnTo>
                    <a:lnTo>
                      <a:pt x="8286" y="6554"/>
                    </a:lnTo>
                    <a:cubicBezTo>
                      <a:pt x="8286" y="6365"/>
                      <a:pt x="8128" y="6207"/>
                      <a:pt x="7908" y="6207"/>
                    </a:cubicBezTo>
                    <a:lnTo>
                      <a:pt x="7246" y="6207"/>
                    </a:lnTo>
                    <a:cubicBezTo>
                      <a:pt x="7057" y="6207"/>
                      <a:pt x="6900" y="6049"/>
                      <a:pt x="6900" y="5829"/>
                    </a:cubicBezTo>
                    <a:lnTo>
                      <a:pt x="6900" y="3781"/>
                    </a:lnTo>
                    <a:cubicBezTo>
                      <a:pt x="6900" y="3592"/>
                      <a:pt x="7057" y="3435"/>
                      <a:pt x="7246" y="3435"/>
                    </a:cubicBezTo>
                    <a:close/>
                    <a:moveTo>
                      <a:pt x="8948" y="2048"/>
                    </a:moveTo>
                    <a:lnTo>
                      <a:pt x="8948" y="2773"/>
                    </a:lnTo>
                    <a:lnTo>
                      <a:pt x="7246" y="2773"/>
                    </a:lnTo>
                    <a:cubicBezTo>
                      <a:pt x="6711" y="2773"/>
                      <a:pt x="6238" y="3246"/>
                      <a:pt x="6238" y="3781"/>
                    </a:cubicBezTo>
                    <a:lnTo>
                      <a:pt x="6238" y="5829"/>
                    </a:lnTo>
                    <a:cubicBezTo>
                      <a:pt x="6238" y="6396"/>
                      <a:pt x="6711" y="6869"/>
                      <a:pt x="7246" y="6869"/>
                    </a:cubicBezTo>
                    <a:lnTo>
                      <a:pt x="7593" y="6869"/>
                    </a:lnTo>
                    <a:lnTo>
                      <a:pt x="7593" y="7877"/>
                    </a:lnTo>
                    <a:cubicBezTo>
                      <a:pt x="7593" y="8034"/>
                      <a:pt x="7687" y="8160"/>
                      <a:pt x="7813" y="8192"/>
                    </a:cubicBezTo>
                    <a:cubicBezTo>
                      <a:pt x="7852" y="8218"/>
                      <a:pt x="7902" y="8233"/>
                      <a:pt x="7954" y="8233"/>
                    </a:cubicBezTo>
                    <a:cubicBezTo>
                      <a:pt x="8028" y="8233"/>
                      <a:pt x="8105" y="8203"/>
                      <a:pt x="8160" y="8129"/>
                    </a:cubicBezTo>
                    <a:lnTo>
                      <a:pt x="8948" y="7341"/>
                    </a:lnTo>
                    <a:lnTo>
                      <a:pt x="8948" y="8916"/>
                    </a:lnTo>
                    <a:lnTo>
                      <a:pt x="2804" y="8916"/>
                    </a:lnTo>
                    <a:lnTo>
                      <a:pt x="2804" y="7341"/>
                    </a:lnTo>
                    <a:lnTo>
                      <a:pt x="3592" y="8129"/>
                    </a:lnTo>
                    <a:cubicBezTo>
                      <a:pt x="3636" y="8173"/>
                      <a:pt x="3728" y="8218"/>
                      <a:pt x="3823" y="8218"/>
                    </a:cubicBezTo>
                    <a:cubicBezTo>
                      <a:pt x="3862" y="8218"/>
                      <a:pt x="3901" y="8210"/>
                      <a:pt x="3938" y="8192"/>
                    </a:cubicBezTo>
                    <a:cubicBezTo>
                      <a:pt x="4064" y="8160"/>
                      <a:pt x="4127" y="8003"/>
                      <a:pt x="4127" y="7877"/>
                    </a:cubicBezTo>
                    <a:lnTo>
                      <a:pt x="4127" y="6869"/>
                    </a:lnTo>
                    <a:lnTo>
                      <a:pt x="4505" y="6869"/>
                    </a:lnTo>
                    <a:cubicBezTo>
                      <a:pt x="5041" y="6869"/>
                      <a:pt x="5513" y="6396"/>
                      <a:pt x="5513" y="5829"/>
                    </a:cubicBezTo>
                    <a:lnTo>
                      <a:pt x="5513" y="3781"/>
                    </a:lnTo>
                    <a:cubicBezTo>
                      <a:pt x="5513" y="3246"/>
                      <a:pt x="5041" y="2773"/>
                      <a:pt x="4505" y="2773"/>
                    </a:cubicBezTo>
                    <a:lnTo>
                      <a:pt x="2804" y="2773"/>
                    </a:lnTo>
                    <a:lnTo>
                      <a:pt x="2804" y="2048"/>
                    </a:lnTo>
                    <a:close/>
                    <a:moveTo>
                      <a:pt x="8948" y="9547"/>
                    </a:moveTo>
                    <a:lnTo>
                      <a:pt x="8948" y="10618"/>
                    </a:lnTo>
                    <a:cubicBezTo>
                      <a:pt x="8948" y="10838"/>
                      <a:pt x="8790" y="10964"/>
                      <a:pt x="8632" y="10964"/>
                    </a:cubicBezTo>
                    <a:lnTo>
                      <a:pt x="3151" y="10964"/>
                    </a:lnTo>
                    <a:cubicBezTo>
                      <a:pt x="2962" y="10964"/>
                      <a:pt x="2804" y="10807"/>
                      <a:pt x="2804" y="10618"/>
                    </a:cubicBezTo>
                    <a:lnTo>
                      <a:pt x="2804" y="9547"/>
                    </a:lnTo>
                    <a:close/>
                    <a:moveTo>
                      <a:pt x="3119" y="1"/>
                    </a:moveTo>
                    <a:cubicBezTo>
                      <a:pt x="2552" y="1"/>
                      <a:pt x="2079" y="473"/>
                      <a:pt x="2079" y="1040"/>
                    </a:cubicBezTo>
                    <a:lnTo>
                      <a:pt x="2079" y="2773"/>
                    </a:lnTo>
                    <a:lnTo>
                      <a:pt x="1040" y="2773"/>
                    </a:lnTo>
                    <a:cubicBezTo>
                      <a:pt x="473" y="2773"/>
                      <a:pt x="0" y="3246"/>
                      <a:pt x="0" y="3781"/>
                    </a:cubicBezTo>
                    <a:lnTo>
                      <a:pt x="0" y="5829"/>
                    </a:lnTo>
                    <a:cubicBezTo>
                      <a:pt x="0" y="6396"/>
                      <a:pt x="473" y="6869"/>
                      <a:pt x="1040" y="6869"/>
                    </a:cubicBezTo>
                    <a:lnTo>
                      <a:pt x="2079" y="6869"/>
                    </a:lnTo>
                    <a:lnTo>
                      <a:pt x="2079" y="10649"/>
                    </a:lnTo>
                    <a:cubicBezTo>
                      <a:pt x="2079" y="11185"/>
                      <a:pt x="2552" y="11657"/>
                      <a:pt x="3119" y="11657"/>
                    </a:cubicBezTo>
                    <a:lnTo>
                      <a:pt x="8601" y="11657"/>
                    </a:lnTo>
                    <a:cubicBezTo>
                      <a:pt x="9137" y="11657"/>
                      <a:pt x="9609" y="11185"/>
                      <a:pt x="9609" y="10649"/>
                    </a:cubicBezTo>
                    <a:lnTo>
                      <a:pt x="9609" y="6869"/>
                    </a:lnTo>
                    <a:lnTo>
                      <a:pt x="10680" y="6869"/>
                    </a:lnTo>
                    <a:cubicBezTo>
                      <a:pt x="11216" y="6869"/>
                      <a:pt x="11688" y="6396"/>
                      <a:pt x="11688" y="5829"/>
                    </a:cubicBezTo>
                    <a:lnTo>
                      <a:pt x="11688" y="3781"/>
                    </a:lnTo>
                    <a:cubicBezTo>
                      <a:pt x="11688" y="3214"/>
                      <a:pt x="11279" y="2773"/>
                      <a:pt x="10680" y="2773"/>
                    </a:cubicBezTo>
                    <a:lnTo>
                      <a:pt x="9609" y="2773"/>
                    </a:lnTo>
                    <a:lnTo>
                      <a:pt x="9609" y="1040"/>
                    </a:lnTo>
                    <a:cubicBezTo>
                      <a:pt x="9609" y="473"/>
                      <a:pt x="9137" y="1"/>
                      <a:pt x="8601" y="1"/>
                    </a:cubicBezTo>
                    <a:close/>
                  </a:path>
                </a:pathLst>
              </a:custGeom>
              <a:solidFill>
                <a:srgbClr val="0B5394"/>
              </a:solidFill>
              <a:ln>
                <a:noFill/>
              </a:ln>
            </p:spPr>
            <p:txBody>
              <a:bodyPr spcFirstLastPara="1" wrap="square" lIns="121900" tIns="121900" rIns="121900" bIns="121900" anchor="ctr" anchorCtr="0">
                <a:noAutofit/>
              </a:bodyPr>
              <a:lstStyle/>
              <a:p>
                <a:pPr marL="0" marR="0" lvl="0" indent="0" algn="l" rtl="0">
                  <a:spcBef>
                    <a:spcPts val="0"/>
                  </a:spcBef>
                  <a:spcAft>
                    <a:spcPts val="0"/>
                  </a:spcAft>
                  <a:buNone/>
                </a:pPr>
                <a:endParaRPr sz="2400">
                  <a:solidFill>
                    <a:schemeClr val="dk1"/>
                  </a:solidFill>
                  <a:latin typeface="Poppins"/>
                  <a:ea typeface="Poppins"/>
                  <a:cs typeface="Poppins"/>
                  <a:sym typeface="Poppins"/>
                </a:endParaRPr>
              </a:p>
            </p:txBody>
          </p:sp>
        </p:grpSp>
      </p:grpSp>
      <p:sp>
        <p:nvSpPr>
          <p:cNvPr id="182" name="Google Shape;182;p20"/>
          <p:cNvSpPr txBox="1">
            <a:spLocks noGrp="1"/>
          </p:cNvSpPr>
          <p:nvPr>
            <p:ph type="body" idx="1"/>
          </p:nvPr>
        </p:nvSpPr>
        <p:spPr>
          <a:xfrm>
            <a:off x="338137" y="781461"/>
            <a:ext cx="11515800" cy="1216200"/>
          </a:xfrm>
          <a:prstGeom prst="rect">
            <a:avLst/>
          </a:prstGeom>
          <a:solidFill>
            <a:srgbClr val="FFFFFF"/>
          </a:solidFill>
          <a:ln>
            <a:noFill/>
          </a:ln>
          <a:effectLst>
            <a:outerShdw blurRad="25400" algn="ctr" rotWithShape="0">
              <a:srgbClr val="000000">
                <a:alpha val="49800"/>
              </a:srgbClr>
            </a:outerShdw>
          </a:effectLst>
        </p:spPr>
        <p:txBody>
          <a:bodyPr spcFirstLastPara="1" wrap="square" lIns="91425" tIns="45700" rIns="91425" bIns="45700" anchor="t" anchorCtr="0">
            <a:normAutofit/>
          </a:bodyPr>
          <a:lstStyle>
            <a:lvl1pPr marL="457200" lvl="0" indent="-228600" algn="l" rtl="0">
              <a:lnSpc>
                <a:spcPct val="150000"/>
              </a:lnSpc>
              <a:spcBef>
                <a:spcPts val="1000"/>
              </a:spcBef>
              <a:spcAft>
                <a:spcPts val="0"/>
              </a:spcAft>
              <a:buClr>
                <a:schemeClr val="dk1"/>
              </a:buClr>
              <a:buSzPts val="1400"/>
              <a:buNone/>
              <a:defRPr sz="14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3" name="Google Shape;183;p20"/>
          <p:cNvSpPr txBox="1">
            <a:spLocks noGrp="1"/>
          </p:cNvSpPr>
          <p:nvPr>
            <p:ph type="body" idx="2"/>
          </p:nvPr>
        </p:nvSpPr>
        <p:spPr>
          <a:xfrm>
            <a:off x="1023284" y="4645331"/>
            <a:ext cx="1837800" cy="6585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50000"/>
              </a:lnSpc>
              <a:spcBef>
                <a:spcPts val="1000"/>
              </a:spcBef>
              <a:spcAft>
                <a:spcPts val="0"/>
              </a:spcAft>
              <a:buClr>
                <a:schemeClr val="dk1"/>
              </a:buClr>
              <a:buSzPts val="1100"/>
              <a:buNone/>
              <a:defRPr sz="11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4" name="Google Shape;184;p20"/>
          <p:cNvSpPr txBox="1">
            <a:spLocks noGrp="1"/>
          </p:cNvSpPr>
          <p:nvPr>
            <p:ph type="body" idx="3"/>
          </p:nvPr>
        </p:nvSpPr>
        <p:spPr>
          <a:xfrm>
            <a:off x="3072046" y="4648747"/>
            <a:ext cx="1837800" cy="6585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50000"/>
              </a:lnSpc>
              <a:spcBef>
                <a:spcPts val="1000"/>
              </a:spcBef>
              <a:spcAft>
                <a:spcPts val="0"/>
              </a:spcAft>
              <a:buClr>
                <a:schemeClr val="dk1"/>
              </a:buClr>
              <a:buSzPts val="1100"/>
              <a:buNone/>
              <a:defRPr sz="11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5" name="Google Shape;185;p20"/>
          <p:cNvSpPr txBox="1">
            <a:spLocks noGrp="1"/>
          </p:cNvSpPr>
          <p:nvPr>
            <p:ph type="body" idx="4"/>
          </p:nvPr>
        </p:nvSpPr>
        <p:spPr>
          <a:xfrm>
            <a:off x="5177027" y="4645331"/>
            <a:ext cx="1837800" cy="6585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50000"/>
              </a:lnSpc>
              <a:spcBef>
                <a:spcPts val="1000"/>
              </a:spcBef>
              <a:spcAft>
                <a:spcPts val="0"/>
              </a:spcAft>
              <a:buClr>
                <a:schemeClr val="dk1"/>
              </a:buClr>
              <a:buSzPts val="1100"/>
              <a:buNone/>
              <a:defRPr sz="11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6" name="Google Shape;186;p20"/>
          <p:cNvSpPr txBox="1">
            <a:spLocks noGrp="1"/>
          </p:cNvSpPr>
          <p:nvPr>
            <p:ph type="body" idx="5"/>
          </p:nvPr>
        </p:nvSpPr>
        <p:spPr>
          <a:xfrm>
            <a:off x="7241832" y="4638836"/>
            <a:ext cx="1837800" cy="6585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50000"/>
              </a:lnSpc>
              <a:spcBef>
                <a:spcPts val="1000"/>
              </a:spcBef>
              <a:spcAft>
                <a:spcPts val="0"/>
              </a:spcAft>
              <a:buClr>
                <a:schemeClr val="dk1"/>
              </a:buClr>
              <a:buSzPts val="1100"/>
              <a:buNone/>
              <a:defRPr sz="11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7" name="Google Shape;187;p20"/>
          <p:cNvSpPr txBox="1">
            <a:spLocks noGrp="1"/>
          </p:cNvSpPr>
          <p:nvPr>
            <p:ph type="body" idx="6"/>
          </p:nvPr>
        </p:nvSpPr>
        <p:spPr>
          <a:xfrm>
            <a:off x="9330773" y="4638836"/>
            <a:ext cx="1837800" cy="658500"/>
          </a:xfrm>
          <a:prstGeom prst="rect">
            <a:avLst/>
          </a:prstGeom>
          <a:noFill/>
          <a:ln>
            <a:noFill/>
          </a:ln>
        </p:spPr>
        <p:txBody>
          <a:bodyPr spcFirstLastPara="1" wrap="square" lIns="91425" tIns="45700" rIns="91425" bIns="45700" anchor="t" anchorCtr="0">
            <a:normAutofit/>
          </a:bodyPr>
          <a:lstStyle>
            <a:lvl1pPr marL="457200" lvl="0" indent="-228600" algn="ctr" rtl="0">
              <a:lnSpc>
                <a:spcPct val="150000"/>
              </a:lnSpc>
              <a:spcBef>
                <a:spcPts val="1000"/>
              </a:spcBef>
              <a:spcAft>
                <a:spcPts val="0"/>
              </a:spcAft>
              <a:buClr>
                <a:schemeClr val="dk1"/>
              </a:buClr>
              <a:buSzPts val="1100"/>
              <a:buNone/>
              <a:defRPr sz="1100">
                <a:latin typeface="Calibri"/>
                <a:ea typeface="Calibri"/>
                <a:cs typeface="Calibri"/>
                <a:sym typeface="Calibri"/>
              </a:defRPr>
            </a:lvl1pPr>
            <a:lvl2pPr marL="914400" lvl="1" indent="-342900" algn="l" rtl="0">
              <a:lnSpc>
                <a:spcPct val="15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188" name="Google Shape;188;p20"/>
          <p:cNvSpPr txBox="1">
            <a:spLocks noGrp="1"/>
          </p:cNvSpPr>
          <p:nvPr>
            <p:ph type="title"/>
          </p:nvPr>
        </p:nvSpPr>
        <p:spPr>
          <a:xfrm>
            <a:off x="343733" y="130900"/>
            <a:ext cx="11516100" cy="524700"/>
          </a:xfrm>
          <a:prstGeom prst="rect">
            <a:avLst/>
          </a:prstGeom>
          <a:noFill/>
          <a:ln>
            <a:noFill/>
          </a:ln>
        </p:spPr>
        <p:txBody>
          <a:bodyPr spcFirstLastPara="1" wrap="square" lIns="121900" tIns="121900" rIns="121900" bIns="121900" anchor="t" anchorCtr="0">
            <a:noAutofit/>
          </a:bodyPr>
          <a:lstStyle>
            <a:lvl1pPr lvl="0" algn="l" rtl="0">
              <a:lnSpc>
                <a:spcPct val="90000"/>
              </a:lnSpc>
              <a:spcBef>
                <a:spcPts val="0"/>
              </a:spcBef>
              <a:spcAft>
                <a:spcPts val="0"/>
              </a:spcAft>
              <a:buClr>
                <a:srgbClr val="4F535C"/>
              </a:buClr>
              <a:buSzPts val="3000"/>
              <a:buFont typeface="Poppins"/>
              <a:buNone/>
              <a:defRPr>
                <a:solidFill>
                  <a:srgbClr val="4F535C"/>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9" name="Google Shape;189;p20"/>
          <p:cNvSpPr txBox="1">
            <a:spLocks noGrp="1"/>
          </p:cNvSpPr>
          <p:nvPr>
            <p:ph type="sldNum" idx="12"/>
          </p:nvPr>
        </p:nvSpPr>
        <p:spPr>
          <a:xfrm>
            <a:off x="11128044" y="6323673"/>
            <a:ext cx="731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200" b="0" i="0" u="none" strike="noStrike" cap="none">
                <a:solidFill>
                  <a:srgbClr val="24BCB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456362" y="136526"/>
            <a:ext cx="10515600" cy="5445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4F535C"/>
              </a:buClr>
              <a:buSzPts val="3000"/>
              <a:buFont typeface="Poppins"/>
              <a:buNone/>
              <a:defRPr sz="3000" b="0" i="0" u="none" strike="noStrike" cap="none">
                <a:solidFill>
                  <a:srgbClr val="4F535C"/>
                </a:solidFill>
                <a:latin typeface="Poppins"/>
                <a:ea typeface="Poppins"/>
                <a:cs typeface="Poppins"/>
                <a:sym typeface="Poppi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911225"/>
            <a:ext cx="10515600" cy="4351200"/>
          </a:xfrm>
          <a:prstGeom prst="rect">
            <a:avLst/>
          </a:prstGeom>
          <a:noFill/>
          <a:ln>
            <a:noFill/>
          </a:ln>
        </p:spPr>
        <p:txBody>
          <a:bodyPr spcFirstLastPara="1" wrap="square" lIns="91425" tIns="45700" rIns="91425" bIns="45700" anchor="t" anchorCtr="0">
            <a:normAutofit/>
          </a:bodyPr>
          <a:lstStyle>
            <a:lvl1pPr marL="457200" marR="0" lvl="0" indent="-304800" algn="l" rtl="0">
              <a:lnSpc>
                <a:spcPct val="150000"/>
              </a:lnSpc>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1pPr>
            <a:lvl2pPr marL="914400" marR="0" lvl="1" indent="-304800" algn="l" rtl="0">
              <a:lnSpc>
                <a:spcPct val="150000"/>
              </a:lnSpc>
              <a:spcBef>
                <a:spcPts val="5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
        <p:nvSpPr>
          <p:cNvPr id="12" name="Google Shape;12;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Poppins"/>
                <a:ea typeface="Poppins"/>
                <a:cs typeface="Poppins"/>
                <a:sym typeface="Poppins"/>
              </a:defRPr>
            </a:lvl1pPr>
            <a:lvl2pPr marR="0" lvl="1"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2pPr>
            <a:lvl3pPr marR="0" lvl="2"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3pPr>
            <a:lvl4pPr marR="0" lvl="3"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4pPr>
            <a:lvl5pPr marR="0" lvl="4"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5pPr>
            <a:lvl6pPr marR="0" lvl="5"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6pPr>
            <a:lvl7pPr marR="0" lvl="6"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7pPr>
            <a:lvl8pPr marR="0" lvl="7"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8pPr>
            <a:lvl9pPr marR="0" lvl="8"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9pPr>
          </a:lstStyle>
          <a:p>
            <a:endParaRPr/>
          </a:p>
        </p:txBody>
      </p:sp>
      <p:sp>
        <p:nvSpPr>
          <p:cNvPr id="13" name="Google Shape;13;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Poppins"/>
                <a:ea typeface="Poppins"/>
                <a:cs typeface="Poppins"/>
                <a:sym typeface="Poppins"/>
              </a:defRPr>
            </a:lvl1pPr>
            <a:lvl2pPr marR="0" lvl="1"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2pPr>
            <a:lvl3pPr marR="0" lvl="2"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3pPr>
            <a:lvl4pPr marR="0" lvl="3"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4pPr>
            <a:lvl5pPr marR="0" lvl="4"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5pPr>
            <a:lvl6pPr marR="0" lvl="5"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6pPr>
            <a:lvl7pPr marR="0" lvl="6"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7pPr>
            <a:lvl8pPr marR="0" lvl="7"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8pPr>
            <a:lvl9pPr marR="0" lvl="8"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9pPr>
          </a:lstStyle>
          <a:p>
            <a:endParaRPr/>
          </a:p>
        </p:txBody>
      </p:sp>
      <p:sp>
        <p:nvSpPr>
          <p:cNvPr id="14" name="Google Shape;14;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Poppins"/>
                <a:ea typeface="Poppins"/>
                <a:cs typeface="Poppins"/>
                <a:sym typeface="Poppins"/>
              </a:defRPr>
            </a:lvl1pPr>
            <a:lvl2pPr marL="0" marR="0" lvl="1" indent="0" algn="r" rtl="0">
              <a:spcBef>
                <a:spcPts val="0"/>
              </a:spcBef>
              <a:buNone/>
              <a:defRPr sz="1200" b="0" i="0" u="none" strike="noStrike" cap="none">
                <a:solidFill>
                  <a:srgbClr val="888888"/>
                </a:solidFill>
                <a:latin typeface="Poppins"/>
                <a:ea typeface="Poppins"/>
                <a:cs typeface="Poppins"/>
                <a:sym typeface="Poppins"/>
              </a:defRPr>
            </a:lvl2pPr>
            <a:lvl3pPr marL="0" marR="0" lvl="2" indent="0" algn="r" rtl="0">
              <a:spcBef>
                <a:spcPts val="0"/>
              </a:spcBef>
              <a:buNone/>
              <a:defRPr sz="1200" b="0" i="0" u="none" strike="noStrike" cap="none">
                <a:solidFill>
                  <a:srgbClr val="888888"/>
                </a:solidFill>
                <a:latin typeface="Poppins"/>
                <a:ea typeface="Poppins"/>
                <a:cs typeface="Poppins"/>
                <a:sym typeface="Poppins"/>
              </a:defRPr>
            </a:lvl3pPr>
            <a:lvl4pPr marL="0" marR="0" lvl="3" indent="0" algn="r" rtl="0">
              <a:spcBef>
                <a:spcPts val="0"/>
              </a:spcBef>
              <a:buNone/>
              <a:defRPr sz="1200" b="0" i="0" u="none" strike="noStrike" cap="none">
                <a:solidFill>
                  <a:srgbClr val="888888"/>
                </a:solidFill>
                <a:latin typeface="Poppins"/>
                <a:ea typeface="Poppins"/>
                <a:cs typeface="Poppins"/>
                <a:sym typeface="Poppins"/>
              </a:defRPr>
            </a:lvl4pPr>
            <a:lvl5pPr marL="0" marR="0" lvl="4" indent="0" algn="r" rtl="0">
              <a:spcBef>
                <a:spcPts val="0"/>
              </a:spcBef>
              <a:buNone/>
              <a:defRPr sz="1200" b="0" i="0" u="none" strike="noStrike" cap="none">
                <a:solidFill>
                  <a:srgbClr val="888888"/>
                </a:solidFill>
                <a:latin typeface="Poppins"/>
                <a:ea typeface="Poppins"/>
                <a:cs typeface="Poppins"/>
                <a:sym typeface="Poppins"/>
              </a:defRPr>
            </a:lvl5pPr>
            <a:lvl6pPr marL="0" marR="0" lvl="5" indent="0" algn="r" rtl="0">
              <a:spcBef>
                <a:spcPts val="0"/>
              </a:spcBef>
              <a:buNone/>
              <a:defRPr sz="1200" b="0" i="0" u="none" strike="noStrike" cap="none">
                <a:solidFill>
                  <a:srgbClr val="888888"/>
                </a:solidFill>
                <a:latin typeface="Poppins"/>
                <a:ea typeface="Poppins"/>
                <a:cs typeface="Poppins"/>
                <a:sym typeface="Poppins"/>
              </a:defRPr>
            </a:lvl6pPr>
            <a:lvl7pPr marL="0" marR="0" lvl="6" indent="0" algn="r" rtl="0">
              <a:spcBef>
                <a:spcPts val="0"/>
              </a:spcBef>
              <a:buNone/>
              <a:defRPr sz="1200" b="0" i="0" u="none" strike="noStrike" cap="none">
                <a:solidFill>
                  <a:srgbClr val="888888"/>
                </a:solidFill>
                <a:latin typeface="Poppins"/>
                <a:ea typeface="Poppins"/>
                <a:cs typeface="Poppins"/>
                <a:sym typeface="Poppins"/>
              </a:defRPr>
            </a:lvl7pPr>
            <a:lvl8pPr marL="0" marR="0" lvl="7" indent="0" algn="r" rtl="0">
              <a:spcBef>
                <a:spcPts val="0"/>
              </a:spcBef>
              <a:buNone/>
              <a:defRPr sz="1200" b="0" i="0" u="none" strike="noStrike" cap="none">
                <a:solidFill>
                  <a:srgbClr val="888888"/>
                </a:solidFill>
                <a:latin typeface="Poppins"/>
                <a:ea typeface="Poppins"/>
                <a:cs typeface="Poppins"/>
                <a:sym typeface="Poppins"/>
              </a:defRPr>
            </a:lvl8pPr>
            <a:lvl9pPr marL="0" marR="0" lvl="8" indent="0" algn="r" rtl="0">
              <a:spcBef>
                <a:spcPts val="0"/>
              </a:spcBef>
              <a:buNone/>
              <a:defRPr sz="1200" b="0" i="0" u="none" strike="noStrike" cap="none">
                <a:solidFill>
                  <a:srgbClr val="888888"/>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1b3f8b973b0_0_0"/>
          <p:cNvSpPr txBox="1">
            <a:spLocks noGrp="1"/>
          </p:cNvSpPr>
          <p:nvPr>
            <p:ph type="body" idx="1"/>
          </p:nvPr>
        </p:nvSpPr>
        <p:spPr>
          <a:xfrm>
            <a:off x="0" y="2572915"/>
            <a:ext cx="12192000" cy="1712169"/>
          </a:xfrm>
          <a:prstGeom prst="rect">
            <a:avLst/>
          </a:prstGeom>
        </p:spPr>
        <p:txBody>
          <a:bodyPr spcFirstLastPara="1" wrap="square" lIns="91425" tIns="45700" rIns="91425" bIns="45700" anchor="t" anchorCtr="0">
            <a:normAutofit fontScale="70000" lnSpcReduction="20000"/>
          </a:bodyPr>
          <a:lstStyle/>
          <a:p>
            <a:pPr marL="0" lvl="0" indent="0" rtl="0">
              <a:spcBef>
                <a:spcPts val="1000"/>
              </a:spcBef>
              <a:spcAft>
                <a:spcPts val="0"/>
              </a:spcAft>
              <a:buNone/>
            </a:pPr>
            <a:r>
              <a:rPr lang="en-IN" dirty="0"/>
              <a:t>Salesforce Experience Cloud</a:t>
            </a:r>
          </a:p>
          <a:p>
            <a:pPr marL="0" lvl="0" indent="0" rtl="0">
              <a:spcBef>
                <a:spcPts val="1000"/>
              </a:spcBef>
              <a:spcAft>
                <a:spcPts val="0"/>
              </a:spcAft>
              <a:buNone/>
            </a:pPr>
            <a:r>
              <a:rPr lang="en-IN" dirty="0"/>
              <a:t>(Community Cloud)</a:t>
            </a:r>
            <a:endParaRPr dirty="0"/>
          </a:p>
        </p:txBody>
      </p:sp>
      <p:sp>
        <p:nvSpPr>
          <p:cNvPr id="320" name="Google Shape;320;g1b3f8b973b0_0_0"/>
          <p:cNvSpPr txBox="1">
            <a:spLocks noGrp="1"/>
          </p:cNvSpPr>
          <p:nvPr>
            <p:ph type="sldNum" idx="12"/>
          </p:nvPr>
        </p:nvSpPr>
        <p:spPr>
          <a:xfrm>
            <a:off x="11128044" y="6323673"/>
            <a:ext cx="731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1b3f8b973b0_0_6"/>
          <p:cNvSpPr txBox="1">
            <a:spLocks noGrp="1"/>
          </p:cNvSpPr>
          <p:nvPr>
            <p:ph type="body" idx="1"/>
          </p:nvPr>
        </p:nvSpPr>
        <p:spPr>
          <a:xfrm>
            <a:off x="-609599" y="3502035"/>
            <a:ext cx="13411200" cy="4413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dirty="0"/>
          </a:p>
        </p:txBody>
      </p:sp>
      <p:sp>
        <p:nvSpPr>
          <p:cNvPr id="400" name="Google Shape;400;g1b3f8b973b0_0_6"/>
          <p:cNvSpPr txBox="1">
            <a:spLocks noGrp="1"/>
          </p:cNvSpPr>
          <p:nvPr>
            <p:ph type="sldNum" idx="12"/>
          </p:nvPr>
        </p:nvSpPr>
        <p:spPr>
          <a:xfrm>
            <a:off x="11128044" y="6323673"/>
            <a:ext cx="731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
          <p:cNvSpPr txBox="1">
            <a:spLocks noGrp="1"/>
          </p:cNvSpPr>
          <p:nvPr>
            <p:ph type="sldNum" idx="12"/>
          </p:nvPr>
        </p:nvSpPr>
        <p:spPr>
          <a:xfrm>
            <a:off x="11128044" y="6323673"/>
            <a:ext cx="731600" cy="5248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a:t>2</a:t>
            </a:fld>
            <a:endParaRPr/>
          </a:p>
        </p:txBody>
      </p:sp>
      <p:sp>
        <p:nvSpPr>
          <p:cNvPr id="326" name="Google Shape;326;p2"/>
          <p:cNvSpPr txBox="1">
            <a:spLocks noGrp="1"/>
          </p:cNvSpPr>
          <p:nvPr>
            <p:ph type="title"/>
          </p:nvPr>
        </p:nvSpPr>
        <p:spPr>
          <a:xfrm>
            <a:off x="343733" y="130900"/>
            <a:ext cx="11516000" cy="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Clr>
                <a:srgbClr val="4F535C"/>
              </a:buClr>
              <a:buSzPts val="3000"/>
              <a:buFont typeface="Poppins"/>
              <a:buNone/>
            </a:pPr>
            <a:r>
              <a:rPr lang="en-IN" dirty="0">
                <a:latin typeface="Calibri" panose="020F0502020204030204" pitchFamily="34" charset="0"/>
                <a:ea typeface="Calibri" panose="020F0502020204030204" pitchFamily="34" charset="0"/>
                <a:cs typeface="Calibri" panose="020F0502020204030204" pitchFamily="34" charset="0"/>
              </a:rPr>
              <a:t>Overview</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27" name="Google Shape;327;p2"/>
          <p:cNvSpPr txBox="1">
            <a:spLocks noGrp="1"/>
          </p:cNvSpPr>
          <p:nvPr>
            <p:ph type="body" idx="1"/>
          </p:nvPr>
        </p:nvSpPr>
        <p:spPr>
          <a:xfrm>
            <a:off x="8229600" y="1352793"/>
            <a:ext cx="3368675" cy="1892804"/>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1200"/>
              <a:buNone/>
            </a:pPr>
            <a:endParaRPr dirty="0"/>
          </a:p>
        </p:txBody>
      </p:sp>
      <p:sp>
        <p:nvSpPr>
          <p:cNvPr id="328" name="Google Shape;328;p2"/>
          <p:cNvSpPr txBox="1">
            <a:spLocks noGrp="1"/>
          </p:cNvSpPr>
          <p:nvPr>
            <p:ph type="body" idx="2"/>
          </p:nvPr>
        </p:nvSpPr>
        <p:spPr>
          <a:xfrm>
            <a:off x="8228606" y="4096180"/>
            <a:ext cx="3368675" cy="1892804"/>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1200"/>
              <a:buNone/>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W</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ith Experience Cloud, </a:t>
            </a: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a</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ny organization can build digital experiences by using no-code, low-code, and pro-code tools.</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9221919-8763-4C6B-8688-401D87402821}"/>
              </a:ext>
            </a:extLst>
          </p:cNvPr>
          <p:cNvSpPr txBox="1"/>
          <p:nvPr/>
        </p:nvSpPr>
        <p:spPr>
          <a:xfrm>
            <a:off x="627529" y="1057835"/>
            <a:ext cx="6705600" cy="3749553"/>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Communities are a great way to share information and collaboration with people who are key to business, such as customers, partners, or employees.</a:t>
            </a:r>
          </a:p>
          <a:p>
            <a:pPr marL="285750" indent="-285750">
              <a:lnSpc>
                <a:spcPct val="107000"/>
              </a:lnSpc>
              <a:spcAft>
                <a:spcPts val="800"/>
              </a:spcAft>
              <a:buFont typeface="Arial" panose="020B0604020202020204" pitchFamily="34" charset="0"/>
              <a:buChar char="•"/>
            </a:pPr>
            <a:r>
              <a:rPr lang="en-IN" sz="18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Salesforce Community Cloud is a platform that enables organizations to build and manage online communities.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IN" sz="18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Renamed as “Experience cloud”.</a:t>
            </a:r>
          </a:p>
          <a:p>
            <a:pPr marL="285750" indent="-285750">
              <a:lnSpc>
                <a:spcPct val="107000"/>
              </a:lnSpc>
              <a:spcAft>
                <a:spcPts val="800"/>
              </a:spcAft>
              <a:buFont typeface="Arial" panose="020B0604020202020204" pitchFamily="34" charset="0"/>
              <a:buChar char="•"/>
            </a:pPr>
            <a:r>
              <a:rPr lang="en-US" sz="1800" dirty="0">
                <a:solidFill>
                  <a:srgbClr val="374151"/>
                </a:solidFill>
                <a:latin typeface="Calibri" panose="020F0502020204030204" pitchFamily="34" charset="0"/>
                <a:ea typeface="Calibri" panose="020F0502020204030204" pitchFamily="34" charset="0"/>
                <a:cs typeface="Calibri" panose="020F0502020204030204" pitchFamily="34" charset="0"/>
              </a:rPr>
              <a:t>Experience Cloud is a set of tools and services that help companies deliver personalized and consistent customer experiences across various channels, such as websites, mobile apps, and social media.</a:t>
            </a:r>
          </a:p>
          <a:p>
            <a:pPr marL="285750" indent="-285750">
              <a:lnSpc>
                <a:spcPct val="107000"/>
              </a:lnSpc>
              <a:spcAft>
                <a:spcPts val="800"/>
              </a:spcAft>
              <a:buFont typeface="Arial" panose="020B0604020202020204" pitchFamily="34" charset="0"/>
              <a:buChar char="•"/>
            </a:pPr>
            <a:r>
              <a:rPr lang="en-US" sz="1800" dirty="0">
                <a:solidFill>
                  <a:srgbClr val="374151"/>
                </a:solidFill>
                <a:latin typeface="Calibri" panose="020F0502020204030204" pitchFamily="34" charset="0"/>
                <a:ea typeface="Calibri" panose="020F0502020204030204" pitchFamily="34" charset="0"/>
                <a:cs typeface="Calibri" panose="020F0502020204030204" pitchFamily="34" charset="0"/>
              </a:rPr>
              <a:t> It enables companies to plan, execute, and analyze customer engagement </a:t>
            </a:r>
            <a:r>
              <a:rPr lang="en-US" sz="1800">
                <a:solidFill>
                  <a:srgbClr val="374151"/>
                </a:solidFill>
                <a:latin typeface="Calibri" panose="020F0502020204030204" pitchFamily="34" charset="0"/>
                <a:ea typeface="Calibri" panose="020F0502020204030204" pitchFamily="34" charset="0"/>
                <a:cs typeface="Calibri" panose="020F0502020204030204" pitchFamily="34" charset="0"/>
              </a:rPr>
              <a:t>strategies.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49319F15-A536-7D7D-9246-382A54477D6A}"/>
              </a:ext>
            </a:extLst>
          </p:cNvPr>
          <p:cNvSpPr/>
          <p:nvPr/>
        </p:nvSpPr>
        <p:spPr>
          <a:xfrm>
            <a:off x="7924800" y="457200"/>
            <a:ext cx="3934844" cy="304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89DA1A4E-8961-F143-0940-C25566CFB886}"/>
              </a:ext>
            </a:extLst>
          </p:cNvPr>
          <p:cNvPicPr>
            <a:picLocks noChangeAspect="1"/>
          </p:cNvPicPr>
          <p:nvPr/>
        </p:nvPicPr>
        <p:blipFill>
          <a:blip r:embed="rId3"/>
          <a:stretch>
            <a:fillRect/>
          </a:stretch>
        </p:blipFill>
        <p:spPr>
          <a:xfrm>
            <a:off x="8122024" y="758698"/>
            <a:ext cx="3509307" cy="25672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029444-B1AC-7ED7-6E31-89746BF2B3D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Title 2">
            <a:extLst>
              <a:ext uri="{FF2B5EF4-FFF2-40B4-BE49-F238E27FC236}">
                <a16:creationId xmlns:a16="http://schemas.microsoft.com/office/drawing/2014/main" id="{CE63AEC7-9E2C-C35E-A5CB-945A535A0B3C}"/>
              </a:ext>
            </a:extLst>
          </p:cNvPr>
          <p:cNvSpPr>
            <a:spLocks noGrp="1"/>
          </p:cNvSpPr>
          <p:nvPr>
            <p:ph type="title"/>
          </p:nvPr>
        </p:nvSpPr>
        <p:spPr>
          <a:xfrm>
            <a:off x="343644" y="290457"/>
            <a:ext cx="11516100" cy="524700"/>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Key Features</a:t>
            </a:r>
          </a:p>
        </p:txBody>
      </p:sp>
      <p:sp>
        <p:nvSpPr>
          <p:cNvPr id="4" name="Text Placeholder 3">
            <a:extLst>
              <a:ext uri="{FF2B5EF4-FFF2-40B4-BE49-F238E27FC236}">
                <a16:creationId xmlns:a16="http://schemas.microsoft.com/office/drawing/2014/main" id="{723A1550-4C88-407D-B603-5F4A6FEB2D07}"/>
              </a:ext>
            </a:extLst>
          </p:cNvPr>
          <p:cNvSpPr>
            <a:spLocks noGrp="1"/>
          </p:cNvSpPr>
          <p:nvPr>
            <p:ph type="body" idx="1"/>
          </p:nvPr>
        </p:nvSpPr>
        <p:spPr/>
        <p:txBody>
          <a:bodyPr/>
          <a:lstStyle/>
          <a:p>
            <a:endParaRPr lang="en-IN"/>
          </a:p>
        </p:txBody>
      </p:sp>
      <p:sp>
        <p:nvSpPr>
          <p:cNvPr id="5" name="Text Placeholder 4">
            <a:extLst>
              <a:ext uri="{FF2B5EF4-FFF2-40B4-BE49-F238E27FC236}">
                <a16:creationId xmlns:a16="http://schemas.microsoft.com/office/drawing/2014/main" id="{3B176115-BB52-9595-0F33-3E6046417EEA}"/>
              </a:ext>
            </a:extLst>
          </p:cNvPr>
          <p:cNvSpPr>
            <a:spLocks noGrp="1"/>
          </p:cNvSpPr>
          <p:nvPr>
            <p:ph type="body" idx="2"/>
          </p:nvPr>
        </p:nvSpPr>
        <p:spPr/>
        <p:txBody>
          <a:bodyPr>
            <a:normAutofit/>
          </a:bodyPr>
          <a:lstStyle/>
          <a:p>
            <a:pPr marL="0" indent="0">
              <a:lnSpc>
                <a:spcPct val="160000"/>
              </a:lnSpc>
              <a:spcBef>
                <a:spcPts val="0"/>
              </a:spcBef>
            </a:pP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With Experience Cloud, you can build various brand spaces adjusted to the corporate style and business flows.</a:t>
            </a:r>
          </a:p>
          <a:p>
            <a:endParaRPr lang="en-IN" dirty="0"/>
          </a:p>
          <a:p>
            <a:endParaRPr lang="en-IN" dirty="0"/>
          </a:p>
          <a:p>
            <a:endParaRPr lang="en-IN" dirty="0"/>
          </a:p>
          <a:p>
            <a:endParaRPr lang="en-IN" dirty="0"/>
          </a:p>
        </p:txBody>
      </p:sp>
      <p:sp>
        <p:nvSpPr>
          <p:cNvPr id="9" name="Rectangle 8">
            <a:extLst>
              <a:ext uri="{FF2B5EF4-FFF2-40B4-BE49-F238E27FC236}">
                <a16:creationId xmlns:a16="http://schemas.microsoft.com/office/drawing/2014/main" id="{E4E1BDBA-5932-4CD2-A202-08A165DE14D8}"/>
              </a:ext>
            </a:extLst>
          </p:cNvPr>
          <p:cNvSpPr/>
          <p:nvPr/>
        </p:nvSpPr>
        <p:spPr>
          <a:xfrm>
            <a:off x="7897906" y="655600"/>
            <a:ext cx="3961838" cy="277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bg1"/>
                </a:solidFill>
              </a:ln>
              <a:solidFill>
                <a:schemeClr val="bg1"/>
              </a:solidFill>
            </a:endParaRPr>
          </a:p>
        </p:txBody>
      </p:sp>
      <p:pic>
        <p:nvPicPr>
          <p:cNvPr id="1026" name="Picture 2" descr="All You Need to Know About Salesforce Experience Cloud">
            <a:extLst>
              <a:ext uri="{FF2B5EF4-FFF2-40B4-BE49-F238E27FC236}">
                <a16:creationId xmlns:a16="http://schemas.microsoft.com/office/drawing/2014/main" id="{893CF000-9F76-8196-B7E1-35B3D92B3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3056" y="353268"/>
            <a:ext cx="4911538" cy="31363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30F41CA-8D04-896F-DCE2-A763162FC8F7}"/>
              </a:ext>
            </a:extLst>
          </p:cNvPr>
          <p:cNvSpPr txBox="1"/>
          <p:nvPr/>
        </p:nvSpPr>
        <p:spPr>
          <a:xfrm>
            <a:off x="406059" y="976462"/>
            <a:ext cx="6954582" cy="4693593"/>
          </a:xfrm>
          <a:prstGeom prst="rect">
            <a:avLst/>
          </a:prstGeom>
          <a:noFill/>
        </p:spPr>
        <p:txBody>
          <a:bodyPr wrap="square" rtlCol="0">
            <a:spAutoFit/>
          </a:bodyPr>
          <a:lstStyle/>
          <a:p>
            <a:pPr algn="l">
              <a:buFont typeface="Arial" panose="020B0604020202020204" pitchFamily="34" charset="0"/>
              <a:buChar char="•"/>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Integration of data from any source:</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With Experience Cloud, dat</a:t>
            </a: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 can be</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integrated from any source, including leads, prospects, cases, campaigns, orders, financial reports, and custom objects.</a:t>
            </a:r>
          </a:p>
          <a:p>
            <a:pPr algn="l">
              <a:buFont typeface="Arial" panose="020B0604020202020204" pitchFamily="34" charset="0"/>
              <a:buChar char="•"/>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personalized experiences:</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create tailored experiences in accordance with the expectations of each type of user. Salesforce Experience Cloud does this by leveraging CRM data to accomplish appropriate segmentation of target markets, audiences, and users.</a:t>
            </a:r>
          </a:p>
          <a:p>
            <a:pPr algn="l">
              <a:buFont typeface="Arial" panose="020B0604020202020204" pitchFamily="34" charset="0"/>
              <a:buChar char="•"/>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Personalized design for each type of device:</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optimize the digital experiences that your business provides with various fully functional templates for all types of mobile devices, with an easy and intuitive interface.</a:t>
            </a:r>
          </a:p>
          <a:p>
            <a:pPr algn="l">
              <a:buFont typeface="Arial" panose="020B0604020202020204" pitchFamily="34" charset="0"/>
              <a:buChar char="•"/>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Boost interaction with users:</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manage personalized badges to reward the most active users in your community. </a:t>
            </a:r>
          </a:p>
          <a:p>
            <a:pPr algn="l">
              <a:buFont typeface="Arial" panose="020B0604020202020204" pitchFamily="34" charset="0"/>
              <a:buChar char="•"/>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Real-time tracking:</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Provides the ability to measure, process, and analyze data using customizable Lightning dashboards in Experience Workspace.</a:t>
            </a:r>
          </a:p>
          <a:p>
            <a:endParaRPr lang="en-IN" sz="1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650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1852B4-0720-D570-B828-32771B0A73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Title 2">
            <a:extLst>
              <a:ext uri="{FF2B5EF4-FFF2-40B4-BE49-F238E27FC236}">
                <a16:creationId xmlns:a16="http://schemas.microsoft.com/office/drawing/2014/main" id="{CFB2E9AD-2A96-8AFC-0CD5-A694317696F6}"/>
              </a:ext>
            </a:extLst>
          </p:cNvPr>
          <p:cNvSpPr>
            <a:spLocks noGrp="1"/>
          </p:cNvSpPr>
          <p:nvPr>
            <p:ph type="title"/>
          </p:nvPr>
        </p:nvSpPr>
        <p:spPr>
          <a:xfrm>
            <a:off x="337950" y="291365"/>
            <a:ext cx="11516100" cy="524700"/>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Key Features(Continued)</a:t>
            </a:r>
          </a:p>
        </p:txBody>
      </p:sp>
      <p:sp>
        <p:nvSpPr>
          <p:cNvPr id="4" name="Text Placeholder 3">
            <a:extLst>
              <a:ext uri="{FF2B5EF4-FFF2-40B4-BE49-F238E27FC236}">
                <a16:creationId xmlns:a16="http://schemas.microsoft.com/office/drawing/2014/main" id="{CE3ED4FD-9933-9997-8ADC-B39FFEDBAC32}"/>
              </a:ext>
            </a:extLst>
          </p:cNvPr>
          <p:cNvSpPr>
            <a:spLocks noGrp="1"/>
          </p:cNvSpPr>
          <p:nvPr>
            <p:ph type="body" idx="1"/>
          </p:nvPr>
        </p:nvSpPr>
        <p:spPr/>
        <p:txBody>
          <a:bodyPr/>
          <a:lstStyle/>
          <a:p>
            <a:endParaRPr lang="en-IN"/>
          </a:p>
        </p:txBody>
      </p:sp>
      <p:sp>
        <p:nvSpPr>
          <p:cNvPr id="5" name="Text Placeholder 4">
            <a:extLst>
              <a:ext uri="{FF2B5EF4-FFF2-40B4-BE49-F238E27FC236}">
                <a16:creationId xmlns:a16="http://schemas.microsoft.com/office/drawing/2014/main" id="{1964C2FC-A5F8-5175-777F-FC828582B3B4}"/>
              </a:ext>
            </a:extLst>
          </p:cNvPr>
          <p:cNvSpPr>
            <a:spLocks noGrp="1"/>
          </p:cNvSpPr>
          <p:nvPr>
            <p:ph type="body" idx="2"/>
          </p:nvPr>
        </p:nvSpPr>
        <p:spPr/>
        <p:txBody>
          <a:bodyPr/>
          <a:lstStyle/>
          <a:p>
            <a:endParaRPr lang="en-IN"/>
          </a:p>
        </p:txBody>
      </p:sp>
      <p:sp>
        <p:nvSpPr>
          <p:cNvPr id="8" name="Rectangle 7">
            <a:extLst>
              <a:ext uri="{FF2B5EF4-FFF2-40B4-BE49-F238E27FC236}">
                <a16:creationId xmlns:a16="http://schemas.microsoft.com/office/drawing/2014/main" id="{5F458238-5BF9-A6B4-CB3E-C288D1E86A00}"/>
              </a:ext>
            </a:extLst>
          </p:cNvPr>
          <p:cNvSpPr/>
          <p:nvPr/>
        </p:nvSpPr>
        <p:spPr>
          <a:xfrm>
            <a:off x="8001000" y="797858"/>
            <a:ext cx="3858744" cy="5396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372439B0-A5C7-AB2B-8105-7DD5B3D22C31}"/>
              </a:ext>
            </a:extLst>
          </p:cNvPr>
          <p:cNvSpPr txBox="1"/>
          <p:nvPr/>
        </p:nvSpPr>
        <p:spPr>
          <a:xfrm>
            <a:off x="510988" y="1120588"/>
            <a:ext cx="6920753" cy="1415772"/>
          </a:xfrm>
          <a:prstGeom prst="rect">
            <a:avLst/>
          </a:prstGeom>
          <a:noFill/>
        </p:spPr>
        <p:txBody>
          <a:bodyPr wrap="square" rtlCol="0">
            <a:spAutoFit/>
          </a:bodyPr>
          <a:lstStyle/>
          <a:p>
            <a:pPr algn="l">
              <a:buFont typeface="Arial" panose="020B0604020202020204" pitchFamily="34" charset="0"/>
              <a:buChar char="•"/>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Optimize response management:</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group together the brand information available through all the pages and experiences generated. </a:t>
            </a:r>
          </a:p>
          <a:p>
            <a:pPr algn="l">
              <a:buFont typeface="Arial" panose="020B0604020202020204" pitchFamily="34" charset="0"/>
              <a:buChar char="•"/>
            </a:pPr>
            <a:r>
              <a:rPr lang="en-US" sz="18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Analytics for decision-making:</a:t>
            </a:r>
            <a:r>
              <a:rPr lang="en-US" sz="1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 certain users, reports and dashboards can be presented.</a:t>
            </a:r>
          </a:p>
          <a:p>
            <a:endParaRPr lang="en-IN" dirty="0"/>
          </a:p>
        </p:txBody>
      </p:sp>
      <p:pic>
        <p:nvPicPr>
          <p:cNvPr id="11" name="Picture 2" descr="All You Need to Know About Salesforce Experience Cloud">
            <a:extLst>
              <a:ext uri="{FF2B5EF4-FFF2-40B4-BE49-F238E27FC236}">
                <a16:creationId xmlns:a16="http://schemas.microsoft.com/office/drawing/2014/main" id="{427CBE81-132E-C5A0-9640-30EF5F81A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3056" y="353268"/>
            <a:ext cx="4911538" cy="3136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88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
          <p:cNvSpPr txBox="1">
            <a:spLocks noGrp="1"/>
          </p:cNvSpPr>
          <p:nvPr>
            <p:ph type="sldNum" idx="12"/>
          </p:nvPr>
        </p:nvSpPr>
        <p:spPr>
          <a:xfrm>
            <a:off x="11128044" y="6323673"/>
            <a:ext cx="731600" cy="5248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a:t>5</a:t>
            </a:fld>
            <a:endParaRPr/>
          </a:p>
        </p:txBody>
      </p:sp>
      <p:sp>
        <p:nvSpPr>
          <p:cNvPr id="335" name="Google Shape;335;p3"/>
          <p:cNvSpPr txBox="1">
            <a:spLocks noGrp="1"/>
          </p:cNvSpPr>
          <p:nvPr>
            <p:ph type="title"/>
          </p:nvPr>
        </p:nvSpPr>
        <p:spPr>
          <a:xfrm>
            <a:off x="343733" y="130900"/>
            <a:ext cx="11516000" cy="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Clr>
                <a:srgbClr val="4F535C"/>
              </a:buClr>
              <a:buSzPts val="3000"/>
              <a:buFont typeface="Poppins"/>
              <a:buNone/>
            </a:pPr>
            <a:r>
              <a:rPr lang="en-IN" dirty="0"/>
              <a:t>Use Case – Stock exchange site </a:t>
            </a:r>
            <a:endParaRPr dirty="0"/>
          </a:p>
        </p:txBody>
      </p:sp>
      <p:sp>
        <p:nvSpPr>
          <p:cNvPr id="336" name="Google Shape;336;p3"/>
          <p:cNvSpPr txBox="1">
            <a:spLocks noGrp="1"/>
          </p:cNvSpPr>
          <p:nvPr>
            <p:ph type="body" idx="1"/>
          </p:nvPr>
        </p:nvSpPr>
        <p:spPr>
          <a:xfrm>
            <a:off x="8229600" y="1352793"/>
            <a:ext cx="3368675" cy="1892804"/>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1200"/>
              <a:buNone/>
            </a:pPr>
            <a:r>
              <a:rPr lang="en-IN" dirty="0"/>
              <a:t>A stock exchange community was built using the experience cloud, this can be accessed across multiple devices.</a:t>
            </a:r>
          </a:p>
          <a:p>
            <a:pPr marL="0" indent="0">
              <a:spcBef>
                <a:spcPts val="0"/>
              </a:spcBef>
            </a:pPr>
            <a:r>
              <a:rPr lang="en-IN" dirty="0"/>
              <a:t>Users can log in and check all the major indices across all the platforms.</a:t>
            </a:r>
          </a:p>
          <a:p>
            <a:pPr marL="0" indent="0">
              <a:spcBef>
                <a:spcPts val="0"/>
              </a:spcBef>
            </a:pPr>
            <a:r>
              <a:rPr lang="en-IN" dirty="0"/>
              <a:t>Users can customize charts and reports.</a:t>
            </a:r>
          </a:p>
        </p:txBody>
      </p:sp>
      <p:sp>
        <p:nvSpPr>
          <p:cNvPr id="337" name="Google Shape;337;p3"/>
          <p:cNvSpPr txBox="1">
            <a:spLocks noGrp="1"/>
          </p:cNvSpPr>
          <p:nvPr>
            <p:ph type="body" idx="3"/>
          </p:nvPr>
        </p:nvSpPr>
        <p:spPr>
          <a:xfrm>
            <a:off x="8228606" y="4096180"/>
            <a:ext cx="3368675" cy="1892804"/>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1200"/>
              <a:buNone/>
            </a:pPr>
            <a:r>
              <a:rPr lang="en-IN" dirty="0"/>
              <a:t>The site has already been connected with similar communities for data exchange.</a:t>
            </a:r>
          </a:p>
          <a:p>
            <a:pPr marL="0" lvl="0" indent="0" algn="l" rtl="0">
              <a:lnSpc>
                <a:spcPct val="150000"/>
              </a:lnSpc>
              <a:spcBef>
                <a:spcPts val="0"/>
              </a:spcBef>
              <a:spcAft>
                <a:spcPts val="0"/>
              </a:spcAft>
              <a:buClr>
                <a:schemeClr val="dk1"/>
              </a:buClr>
              <a:buSzPts val="1200"/>
              <a:buNone/>
            </a:pPr>
            <a:endParaRPr dirty="0"/>
          </a:p>
        </p:txBody>
      </p:sp>
      <p:pic>
        <p:nvPicPr>
          <p:cNvPr id="3" name="Picture Placeholder 2" descr="A screenshot of a computer&#10;&#10;Description automatically generated with medium confidence">
            <a:extLst>
              <a:ext uri="{FF2B5EF4-FFF2-40B4-BE49-F238E27FC236}">
                <a16:creationId xmlns:a16="http://schemas.microsoft.com/office/drawing/2014/main" id="{37436987-543D-1D32-320B-58572366C3B1}"/>
              </a:ext>
            </a:extLst>
          </p:cNvPr>
          <p:cNvPicPr>
            <a:picLocks noGrp="1" noChangeAspect="1"/>
          </p:cNvPicPr>
          <p:nvPr>
            <p:ph type="pic" idx="2"/>
          </p:nvPr>
        </p:nvPicPr>
        <p:blipFill>
          <a:blip r:embed="rId3"/>
          <a:srcRect l="21424" r="21424"/>
          <a:stretch>
            <a:fillRect/>
          </a:stretch>
        </p:blipFill>
        <p:spPr>
          <a:xfrm>
            <a:off x="620713" y="1069975"/>
            <a:ext cx="6678612" cy="5005388"/>
          </a:xfrm>
          <a:prstGeom prst="roundRect">
            <a:avLst>
              <a:gd name="adj" fmla="val 1500"/>
            </a:avLst>
          </a:prstGeom>
          <a:noFill/>
          <a:ln w="9525" cap="flat" cmpd="sng">
            <a:solidFill>
              <a:schemeClr val="dk1"/>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
          <p:cNvSpPr txBox="1">
            <a:spLocks noGrp="1"/>
          </p:cNvSpPr>
          <p:nvPr>
            <p:ph type="sldNum" idx="12"/>
          </p:nvPr>
        </p:nvSpPr>
        <p:spPr>
          <a:xfrm>
            <a:off x="11128044" y="6323673"/>
            <a:ext cx="731600" cy="5248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a:t>6</a:t>
            </a:fld>
            <a:endParaRPr/>
          </a:p>
        </p:txBody>
      </p:sp>
      <p:sp>
        <p:nvSpPr>
          <p:cNvPr id="345" name="Google Shape;345;p4"/>
          <p:cNvSpPr txBox="1">
            <a:spLocks noGrp="1"/>
          </p:cNvSpPr>
          <p:nvPr>
            <p:ph type="body" idx="1"/>
          </p:nvPr>
        </p:nvSpPr>
        <p:spPr>
          <a:xfrm>
            <a:off x="8229600" y="1352793"/>
            <a:ext cx="3368675" cy="1892804"/>
          </a:xfrm>
          <a:prstGeom prst="rect">
            <a:avLst/>
          </a:prstGeom>
          <a:noFill/>
          <a:ln>
            <a:noFill/>
          </a:ln>
        </p:spPr>
        <p:txBody>
          <a:bodyPr spcFirstLastPara="1" wrap="square" lIns="91425" tIns="45700" rIns="91425" bIns="45700" anchor="t" anchorCtr="0">
            <a:normAutofit/>
          </a:bodyPr>
          <a:lstStyle/>
          <a:p>
            <a:pPr marL="171450" lvl="0" indent="-171450" algn="l" rtl="0">
              <a:lnSpc>
                <a:spcPct val="150000"/>
              </a:lnSpc>
              <a:spcBef>
                <a:spcPts val="0"/>
              </a:spcBef>
              <a:spcAft>
                <a:spcPts val="0"/>
              </a:spcAft>
              <a:buClr>
                <a:schemeClr val="dk1"/>
              </a:buClr>
              <a:buSzPts val="120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To create a stock market community which works across all platforms.</a:t>
            </a:r>
          </a:p>
          <a:p>
            <a:pPr marL="171450" lvl="0" indent="-171450" algn="l" rtl="0">
              <a:lnSpc>
                <a:spcPct val="150000"/>
              </a:lnSpc>
              <a:spcBef>
                <a:spcPts val="0"/>
              </a:spcBef>
              <a:spcAft>
                <a:spcPts val="0"/>
              </a:spcAft>
              <a:buClr>
                <a:schemeClr val="dk1"/>
              </a:buClr>
              <a:buSzPts val="120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To create an all-in-one marketplace where user can get </a:t>
            </a: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r</a:t>
            </a: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eal-time stock quotes and market data.</a:t>
            </a:r>
          </a:p>
          <a:p>
            <a:pPr marL="171450" lvl="0" indent="-171450" algn="l" rtl="0">
              <a:lnSpc>
                <a:spcPct val="150000"/>
              </a:lnSpc>
              <a:spcBef>
                <a:spcPts val="0"/>
              </a:spcBef>
              <a:spcAft>
                <a:spcPts val="0"/>
              </a:spcAft>
              <a:buClr>
                <a:schemeClr val="dk1"/>
              </a:buClr>
              <a:buSzPts val="1200"/>
              <a:buFont typeface="Arial" panose="020B0604020202020204" pitchFamily="34" charset="0"/>
              <a:buChar char="•"/>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To enable </a:t>
            </a: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Trading tools and platforms for buying and selling stock</a:t>
            </a: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50000"/>
              </a:lnSpc>
              <a:spcBef>
                <a:spcPts val="0"/>
              </a:spcBef>
              <a:spcAft>
                <a:spcPts val="0"/>
              </a:spcAft>
              <a:buClr>
                <a:schemeClr val="dk1"/>
              </a:buClr>
              <a:buSzPts val="1200"/>
              <a:buNone/>
            </a:pPr>
            <a:endParaRPr dirty="0"/>
          </a:p>
        </p:txBody>
      </p:sp>
      <p:sp>
        <p:nvSpPr>
          <p:cNvPr id="346" name="Google Shape;346;p4"/>
          <p:cNvSpPr txBox="1">
            <a:spLocks noGrp="1"/>
          </p:cNvSpPr>
          <p:nvPr>
            <p:ph type="body" idx="2"/>
          </p:nvPr>
        </p:nvSpPr>
        <p:spPr>
          <a:xfrm>
            <a:off x="8228606" y="4096180"/>
            <a:ext cx="3368675" cy="1892804"/>
          </a:xfrm>
          <a:prstGeom prst="rect">
            <a:avLst/>
          </a:prstGeom>
          <a:noFill/>
          <a:ln>
            <a:noFill/>
          </a:ln>
        </p:spPr>
        <p:txBody>
          <a:bodyPr spcFirstLastPara="1" wrap="square" lIns="91425" tIns="45700" rIns="91425" bIns="45700" anchor="t" anchorCtr="0">
            <a:normAutofit lnSpcReduction="10000"/>
          </a:bodyPr>
          <a:lstStyle/>
          <a:p>
            <a:pPr marL="171450" indent="-171450">
              <a:lnSpc>
                <a:spcPct val="170000"/>
              </a:lnSpc>
              <a:spcBef>
                <a:spcPts val="0"/>
              </a:spcBef>
              <a:buFont typeface="Arial" panose="020B0604020202020204" pitchFamily="34" charset="0"/>
              <a:buChar char="•"/>
            </a:pPr>
            <a:r>
              <a:rPr lang="en-US" dirty="0"/>
              <a:t>Community cloud helps to build a platform independent sites.</a:t>
            </a:r>
          </a:p>
          <a:p>
            <a:pPr marL="171450" indent="-171450">
              <a:lnSpc>
                <a:spcPct val="170000"/>
              </a:lnSpc>
              <a:spcBef>
                <a:spcPts val="0"/>
              </a:spcBef>
              <a:buFont typeface="Arial" panose="020B0604020202020204" pitchFamily="34" charset="0"/>
              <a:buChar char="•"/>
            </a:pPr>
            <a:r>
              <a:rPr lang="en-US" dirty="0"/>
              <a:t>Users can receive real-time updates through the integration of all salesforce applications.</a:t>
            </a:r>
          </a:p>
          <a:p>
            <a:pPr marL="171450" indent="-171450">
              <a:lnSpc>
                <a:spcPct val="170000"/>
              </a:lnSpc>
              <a:spcBef>
                <a:spcPts val="0"/>
              </a:spcBef>
              <a:buFont typeface="Arial" panose="020B0604020202020204" pitchFamily="34" charset="0"/>
              <a:buChar char="•"/>
            </a:pPr>
            <a:r>
              <a:rPr lang="en-IN" dirty="0"/>
              <a:t>Users can trade easily by proving all required values and clicking on confirm.</a:t>
            </a:r>
            <a:endParaRPr lang="en-US" dirty="0"/>
          </a:p>
        </p:txBody>
      </p:sp>
      <p:pic>
        <p:nvPicPr>
          <p:cNvPr id="3" name="Picture Placeholder 2" descr="Graphical user interface, application&#10;&#10;Description automatically generated">
            <a:extLst>
              <a:ext uri="{FF2B5EF4-FFF2-40B4-BE49-F238E27FC236}">
                <a16:creationId xmlns:a16="http://schemas.microsoft.com/office/drawing/2014/main" id="{B22089C3-CA98-0BA6-6ECC-0E25AAEC511B}"/>
              </a:ext>
            </a:extLst>
          </p:cNvPr>
          <p:cNvPicPr>
            <a:picLocks noGrp="1" noChangeAspect="1"/>
          </p:cNvPicPr>
          <p:nvPr>
            <p:ph type="pic" idx="3"/>
          </p:nvPr>
        </p:nvPicPr>
        <p:blipFill>
          <a:blip r:embed="rId3"/>
          <a:srcRect l="1525" r="1525"/>
          <a:stretch>
            <a:fillRect/>
          </a:stretch>
        </p:blipFill>
        <p:spPr>
          <a:xfrm>
            <a:off x="552450" y="1528763"/>
            <a:ext cx="2300288" cy="4095750"/>
          </a:xfrm>
          <a:prstGeom prst="rect">
            <a:avLst/>
          </a:prstGeom>
          <a:noFill/>
          <a:ln w="9525" cap="flat" cmpd="sng">
            <a:solidFill>
              <a:schemeClr val="dk1"/>
            </a:solidFill>
            <a:prstDash val="solid"/>
            <a:round/>
            <a:headEnd type="none" w="sm" len="sm"/>
            <a:tailEnd type="none" w="sm" len="sm"/>
          </a:ln>
        </p:spPr>
      </p:pic>
      <p:pic>
        <p:nvPicPr>
          <p:cNvPr id="5" name="Picture Placeholder 4" descr="Graphical user interface, text, application&#10;&#10;Description automatically generated">
            <a:extLst>
              <a:ext uri="{FF2B5EF4-FFF2-40B4-BE49-F238E27FC236}">
                <a16:creationId xmlns:a16="http://schemas.microsoft.com/office/drawing/2014/main" id="{61BE156A-7A3F-07D9-4BA9-77A5C4ABC656}"/>
              </a:ext>
            </a:extLst>
          </p:cNvPr>
          <p:cNvPicPr>
            <a:picLocks noGrp="1" noChangeAspect="1"/>
          </p:cNvPicPr>
          <p:nvPr>
            <p:ph type="pic" idx="4"/>
          </p:nvPr>
        </p:nvPicPr>
        <p:blipFill>
          <a:blip r:embed="rId4"/>
          <a:srcRect l="1432" r="1432"/>
          <a:stretch>
            <a:fillRect/>
          </a:stretch>
        </p:blipFill>
        <p:spPr>
          <a:xfrm>
            <a:off x="5180013" y="1528763"/>
            <a:ext cx="2300287" cy="4097337"/>
          </a:xfrm>
          <a:prstGeom prst="rect">
            <a:avLst/>
          </a:prstGeom>
          <a:noFill/>
          <a:ln w="9525" cap="flat" cmpd="sng">
            <a:solidFill>
              <a:schemeClr val="dk1"/>
            </a:solidFill>
            <a:prstDash val="solid"/>
            <a:round/>
            <a:headEnd type="none" w="sm" len="sm"/>
            <a:tailEnd type="none" w="sm" len="sm"/>
          </a:ln>
        </p:spPr>
      </p:pic>
      <p:sp>
        <p:nvSpPr>
          <p:cNvPr id="6" name="Rectangle 5">
            <a:extLst>
              <a:ext uri="{FF2B5EF4-FFF2-40B4-BE49-F238E27FC236}">
                <a16:creationId xmlns:a16="http://schemas.microsoft.com/office/drawing/2014/main" id="{68DD20B2-4750-F4FE-9A38-6BC2A5197AA9}"/>
              </a:ext>
            </a:extLst>
          </p:cNvPr>
          <p:cNvSpPr/>
          <p:nvPr/>
        </p:nvSpPr>
        <p:spPr>
          <a:xfrm>
            <a:off x="9045389" y="842682"/>
            <a:ext cx="1757082" cy="33169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Challenges</a:t>
            </a:r>
          </a:p>
        </p:txBody>
      </p:sp>
      <p:sp>
        <p:nvSpPr>
          <p:cNvPr id="7" name="Rectangle 6">
            <a:extLst>
              <a:ext uri="{FF2B5EF4-FFF2-40B4-BE49-F238E27FC236}">
                <a16:creationId xmlns:a16="http://schemas.microsoft.com/office/drawing/2014/main" id="{B272E1AD-FD65-C262-C702-2858C604EFD4}"/>
              </a:ext>
            </a:extLst>
          </p:cNvPr>
          <p:cNvSpPr/>
          <p:nvPr/>
        </p:nvSpPr>
        <p:spPr>
          <a:xfrm>
            <a:off x="9224682" y="3612404"/>
            <a:ext cx="1577789" cy="341031"/>
          </a:xfrm>
          <a:prstGeom prst="rect">
            <a:avLst/>
          </a:prstGeom>
          <a:solidFill>
            <a:srgbClr val="24BCB9"/>
          </a:solidFill>
          <a:ln>
            <a:solidFill>
              <a:srgbClr val="24BC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
          <p:cNvSpPr txBox="1">
            <a:spLocks noGrp="1"/>
          </p:cNvSpPr>
          <p:nvPr>
            <p:ph type="sldNum" idx="12"/>
          </p:nvPr>
        </p:nvSpPr>
        <p:spPr>
          <a:xfrm>
            <a:off x="11128044" y="6323673"/>
            <a:ext cx="731600" cy="5248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a:t>7</a:t>
            </a:fld>
            <a:endParaRPr/>
          </a:p>
        </p:txBody>
      </p:sp>
      <p:sp>
        <p:nvSpPr>
          <p:cNvPr id="355" name="Google Shape;355;p5"/>
          <p:cNvSpPr txBox="1">
            <a:spLocks noGrp="1"/>
          </p:cNvSpPr>
          <p:nvPr>
            <p:ph type="body" idx="1"/>
          </p:nvPr>
        </p:nvSpPr>
        <p:spPr>
          <a:xfrm>
            <a:off x="8229600" y="1352793"/>
            <a:ext cx="3368675" cy="1892804"/>
          </a:xfrm>
          <a:prstGeom prst="rect">
            <a:avLst/>
          </a:prstGeom>
          <a:noFill/>
          <a:ln>
            <a:noFill/>
          </a:ln>
        </p:spPr>
        <p:txBody>
          <a:bodyPr spcFirstLastPara="1" wrap="square" lIns="91425" tIns="45700" rIns="91425" bIns="45700" anchor="t" anchorCtr="0">
            <a:normAutofit/>
          </a:bodyPr>
          <a:lstStyle/>
          <a:p>
            <a:pPr marL="171450" lvl="0" indent="-171450" algn="l" rtl="0">
              <a:lnSpc>
                <a:spcPct val="150000"/>
              </a:lnSpc>
              <a:spcBef>
                <a:spcPts val="0"/>
              </a:spcBef>
              <a:spcAft>
                <a:spcPts val="0"/>
              </a:spcAft>
              <a:buClr>
                <a:schemeClr val="dk1"/>
              </a:buClr>
              <a:buSzPts val="1200"/>
              <a:buFont typeface="Arial" panose="020B0604020202020204" pitchFamily="34" charset="0"/>
              <a:buChar char="•"/>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To Provide educational resources and market analysis.</a:t>
            </a:r>
          </a:p>
          <a:p>
            <a:pPr marL="171450" lvl="0" indent="-171450" algn="l" rtl="0">
              <a:lnSpc>
                <a:spcPct val="150000"/>
              </a:lnSpc>
              <a:spcBef>
                <a:spcPts val="0"/>
              </a:spcBef>
              <a:spcAft>
                <a:spcPts val="0"/>
              </a:spcAft>
              <a:buClr>
                <a:schemeClr val="dk1"/>
              </a:buClr>
              <a:buSzPts val="1200"/>
              <a:buFont typeface="Arial" panose="020B0604020202020204" pitchFamily="34" charset="0"/>
              <a:buChar char="•"/>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To provide a forum to discuss and analyze stocks with other users.</a:t>
            </a:r>
            <a:endPar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56" name="Google Shape;356;p5"/>
          <p:cNvSpPr txBox="1">
            <a:spLocks noGrp="1"/>
          </p:cNvSpPr>
          <p:nvPr>
            <p:ph type="body" idx="2"/>
          </p:nvPr>
        </p:nvSpPr>
        <p:spPr>
          <a:xfrm>
            <a:off x="8228606" y="4096180"/>
            <a:ext cx="3368675" cy="1892804"/>
          </a:xfrm>
          <a:prstGeom prst="rect">
            <a:avLst/>
          </a:prstGeom>
          <a:noFill/>
          <a:ln>
            <a:noFill/>
          </a:ln>
        </p:spPr>
        <p:txBody>
          <a:bodyPr spcFirstLastPara="1" wrap="square" lIns="91425" tIns="45700" rIns="91425" bIns="45700" anchor="t" anchorCtr="0">
            <a:normAutofit/>
          </a:bodyPr>
          <a:lstStyle/>
          <a:p>
            <a:pPr marL="171450" lvl="0" indent="-171450" algn="l" rtl="0">
              <a:lnSpc>
                <a:spcPct val="150000"/>
              </a:lnSpc>
              <a:spcBef>
                <a:spcPts val="0"/>
              </a:spcBef>
              <a:spcAft>
                <a:spcPts val="0"/>
              </a:spcAft>
              <a:buClr>
                <a:schemeClr val="dk1"/>
              </a:buClr>
              <a:buSzPts val="1200"/>
              <a:buFont typeface="Arial" panose="020B0604020202020204" pitchFamily="34" charset="0"/>
              <a:buChar char="•"/>
            </a:pPr>
            <a:r>
              <a:rPr lang="en-IN" dirty="0"/>
              <a:t>Community Cloud enables sharing of resources across other communities.</a:t>
            </a:r>
          </a:p>
          <a:p>
            <a:pPr marL="171450" indent="-171450">
              <a:spcBef>
                <a:spcPts val="0"/>
              </a:spcBef>
              <a:buFont typeface="Arial" panose="020B0604020202020204" pitchFamily="34" charset="0"/>
              <a:buChar char="•"/>
            </a:pPr>
            <a:r>
              <a:rPr lang="en-US" dirty="0"/>
              <a:t>Users can join discussion forums or follow other investors to share ideas and insights.</a:t>
            </a:r>
            <a:endParaRPr dirty="0"/>
          </a:p>
        </p:txBody>
      </p:sp>
      <p:pic>
        <p:nvPicPr>
          <p:cNvPr id="3" name="Picture Placeholder 2" descr="Website&#10;&#10;Description automatically generated with medium confidence">
            <a:extLst>
              <a:ext uri="{FF2B5EF4-FFF2-40B4-BE49-F238E27FC236}">
                <a16:creationId xmlns:a16="http://schemas.microsoft.com/office/drawing/2014/main" id="{E4812C54-CBB9-F365-721B-23BB95894C71}"/>
              </a:ext>
            </a:extLst>
          </p:cNvPr>
          <p:cNvPicPr>
            <a:picLocks noGrp="1" noChangeAspect="1"/>
          </p:cNvPicPr>
          <p:nvPr>
            <p:ph type="pic" idx="3"/>
          </p:nvPr>
        </p:nvPicPr>
        <p:blipFill>
          <a:blip r:embed="rId3"/>
          <a:srcRect l="9721" r="9721"/>
          <a:stretch>
            <a:fillRect/>
          </a:stretch>
        </p:blipFill>
        <p:spPr>
          <a:xfrm>
            <a:off x="3157538" y="1528763"/>
            <a:ext cx="2300287" cy="4097337"/>
          </a:xfrm>
          <a:prstGeom prst="rect">
            <a:avLst/>
          </a:prstGeom>
          <a:noFill/>
          <a:ln w="9525" cap="flat" cmpd="sng">
            <a:solidFill>
              <a:schemeClr val="dk1"/>
            </a:solidFill>
            <a:prstDash val="solid"/>
            <a:round/>
            <a:headEnd type="none" w="sm" len="sm"/>
            <a:tailEnd type="none" w="sm" len="sm"/>
          </a:ln>
        </p:spPr>
      </p:pic>
      <p:sp>
        <p:nvSpPr>
          <p:cNvPr id="4" name="Rectangle 3">
            <a:extLst>
              <a:ext uri="{FF2B5EF4-FFF2-40B4-BE49-F238E27FC236}">
                <a16:creationId xmlns:a16="http://schemas.microsoft.com/office/drawing/2014/main" id="{290CC62D-5796-A63A-6EF4-A9794CD43D5C}"/>
              </a:ext>
            </a:extLst>
          </p:cNvPr>
          <p:cNvSpPr/>
          <p:nvPr/>
        </p:nvSpPr>
        <p:spPr>
          <a:xfrm>
            <a:off x="9242612" y="860612"/>
            <a:ext cx="1380564" cy="304800"/>
          </a:xfrm>
          <a:prstGeom prst="rect">
            <a:avLst/>
          </a:prstGeom>
          <a:solidFill>
            <a:srgbClr val="323232"/>
          </a:solidFill>
          <a:ln>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Challenges</a:t>
            </a:r>
          </a:p>
        </p:txBody>
      </p:sp>
      <p:sp>
        <p:nvSpPr>
          <p:cNvPr id="5" name="Rectangle 4">
            <a:extLst>
              <a:ext uri="{FF2B5EF4-FFF2-40B4-BE49-F238E27FC236}">
                <a16:creationId xmlns:a16="http://schemas.microsoft.com/office/drawing/2014/main" id="{BB5B03AF-E1A9-D7C9-FAAC-F6525973DEC6}"/>
              </a:ext>
            </a:extLst>
          </p:cNvPr>
          <p:cNvSpPr/>
          <p:nvPr/>
        </p:nvSpPr>
        <p:spPr>
          <a:xfrm>
            <a:off x="9412941" y="3630706"/>
            <a:ext cx="1004047" cy="224118"/>
          </a:xfrm>
          <a:prstGeom prst="rect">
            <a:avLst/>
          </a:prstGeom>
          <a:solidFill>
            <a:srgbClr val="24BCB9"/>
          </a:solidFill>
          <a:ln>
            <a:solidFill>
              <a:srgbClr val="24BC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835909-C067-441E-ED18-D19C72686F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4" name="Text Placeholder 3">
            <a:extLst>
              <a:ext uri="{FF2B5EF4-FFF2-40B4-BE49-F238E27FC236}">
                <a16:creationId xmlns:a16="http://schemas.microsoft.com/office/drawing/2014/main" id="{5F2001FB-87E8-34A5-4730-D8692E906543}"/>
              </a:ext>
            </a:extLst>
          </p:cNvPr>
          <p:cNvSpPr>
            <a:spLocks noGrp="1"/>
          </p:cNvSpPr>
          <p:nvPr>
            <p:ph type="body" idx="1"/>
          </p:nvPr>
        </p:nvSpPr>
        <p:spPr>
          <a:xfrm>
            <a:off x="8228606" y="1265118"/>
            <a:ext cx="3369694" cy="1980375"/>
          </a:xfrm>
        </p:spPr>
        <p:txBody>
          <a:bodyPr/>
          <a:lstStyle/>
          <a:p>
            <a:pPr>
              <a:buFont typeface="Arial" panose="020B0604020202020204" pitchFamily="34" charset="0"/>
              <a:buChar char="•"/>
            </a:pPr>
            <a:r>
              <a:rPr lang="en-IN" dirty="0"/>
              <a:t>To manage investments.</a:t>
            </a:r>
          </a:p>
          <a:p>
            <a:pPr>
              <a:spcBef>
                <a:spcPts val="0"/>
              </a:spcBef>
              <a:buFont typeface="Arial" panose="020B0604020202020204" pitchFamily="34" charset="0"/>
              <a:buChar char="•"/>
            </a:pPr>
            <a:r>
              <a:rPr lang="en-IN" dirty="0"/>
              <a:t>To enable users to conduct research. </a:t>
            </a:r>
          </a:p>
        </p:txBody>
      </p:sp>
      <p:sp>
        <p:nvSpPr>
          <p:cNvPr id="5" name="Text Placeholder 4">
            <a:extLst>
              <a:ext uri="{FF2B5EF4-FFF2-40B4-BE49-F238E27FC236}">
                <a16:creationId xmlns:a16="http://schemas.microsoft.com/office/drawing/2014/main" id="{F574C08F-48CD-8B94-D483-77DD5529F075}"/>
              </a:ext>
            </a:extLst>
          </p:cNvPr>
          <p:cNvSpPr>
            <a:spLocks noGrp="1"/>
          </p:cNvSpPr>
          <p:nvPr>
            <p:ph type="body" idx="2"/>
          </p:nvPr>
        </p:nvSpPr>
        <p:spPr/>
        <p:txBody>
          <a:bodyPr/>
          <a:lstStyle/>
          <a:p>
            <a:pPr marL="171450" indent="-171450">
              <a:spcBef>
                <a:spcPts val="0"/>
              </a:spcBef>
              <a:buFont typeface="Arial" panose="020B0604020202020204" pitchFamily="34" charset="0"/>
              <a:buChar char="•"/>
            </a:pPr>
            <a:r>
              <a:rPr lang="en-IN" dirty="0">
                <a:solidFill>
                  <a:srgbClr val="374151"/>
                </a:solidFill>
                <a:latin typeface="Calibri" panose="020F0502020204030204" pitchFamily="34" charset="0"/>
                <a:ea typeface="Calibri" panose="020F0502020204030204" pitchFamily="34" charset="0"/>
                <a:cs typeface="Calibri" panose="020F0502020204030204" pitchFamily="34" charset="0"/>
              </a:rPr>
              <a:t>Users can track the performance of their portfolio, </a:t>
            </a: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set up alerts for price changes or other events, and review their trading history.</a:t>
            </a:r>
          </a:p>
          <a:p>
            <a:pPr marL="171450" indent="-171450">
              <a:spcBef>
                <a:spcPts val="0"/>
              </a:spcBef>
              <a:buFont typeface="Arial" panose="020B0604020202020204" pitchFamily="34" charset="0"/>
              <a:buChar char="•"/>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Users can access financial data and analysis tools to help them make informed investment decisions through external resources.</a:t>
            </a:r>
            <a:endParaRPr lang="en-US" dirty="0">
              <a:solidFill>
                <a:srgbClr val="374151"/>
              </a:solidFill>
              <a:latin typeface="Calibri" panose="020F0502020204030204" pitchFamily="34" charset="0"/>
              <a:ea typeface="Calibri" panose="020F0502020204030204" pitchFamily="34" charset="0"/>
              <a:cs typeface="Calibri" panose="020F0502020204030204" pitchFamily="34" charset="0"/>
            </a:endParaRPr>
          </a:p>
          <a:p>
            <a:pPr marL="0" indent="0">
              <a:spcBef>
                <a:spcPts val="0"/>
              </a:spcBef>
            </a:pPr>
            <a:endParaRPr lang="en-IN"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pic>
        <p:nvPicPr>
          <p:cNvPr id="10" name="Picture Placeholder 9" descr="A screenshot of a computer&#10;&#10;Description automatically generated">
            <a:extLst>
              <a:ext uri="{FF2B5EF4-FFF2-40B4-BE49-F238E27FC236}">
                <a16:creationId xmlns:a16="http://schemas.microsoft.com/office/drawing/2014/main" id="{894C9CD7-E129-0381-F400-67647A29825F}"/>
              </a:ext>
            </a:extLst>
          </p:cNvPr>
          <p:cNvPicPr>
            <a:picLocks noGrp="1" noChangeAspect="1"/>
          </p:cNvPicPr>
          <p:nvPr>
            <p:ph type="pic" idx="3"/>
          </p:nvPr>
        </p:nvPicPr>
        <p:blipFill>
          <a:blip r:embed="rId2"/>
          <a:srcRect l="6423" r="6423"/>
          <a:stretch>
            <a:fillRect/>
          </a:stretch>
        </p:blipFill>
        <p:spPr/>
      </p:pic>
      <p:sp>
        <p:nvSpPr>
          <p:cNvPr id="11" name="Rectangle 10">
            <a:extLst>
              <a:ext uri="{FF2B5EF4-FFF2-40B4-BE49-F238E27FC236}">
                <a16:creationId xmlns:a16="http://schemas.microsoft.com/office/drawing/2014/main" id="{39C7622C-7CC0-132F-8A53-D0F4DC079603}"/>
              </a:ext>
            </a:extLst>
          </p:cNvPr>
          <p:cNvSpPr/>
          <p:nvPr/>
        </p:nvSpPr>
        <p:spPr>
          <a:xfrm>
            <a:off x="9377082" y="878541"/>
            <a:ext cx="1093694" cy="233083"/>
          </a:xfrm>
          <a:prstGeom prst="rect">
            <a:avLst/>
          </a:prstGeom>
          <a:solidFill>
            <a:srgbClr val="323232"/>
          </a:solidFill>
          <a:ln>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Challenges</a:t>
            </a:r>
          </a:p>
        </p:txBody>
      </p:sp>
      <p:sp>
        <p:nvSpPr>
          <p:cNvPr id="12" name="Rectangle 11">
            <a:extLst>
              <a:ext uri="{FF2B5EF4-FFF2-40B4-BE49-F238E27FC236}">
                <a16:creationId xmlns:a16="http://schemas.microsoft.com/office/drawing/2014/main" id="{6EFAFE18-C1D3-B415-FD9F-F8A21A944C75}"/>
              </a:ext>
            </a:extLst>
          </p:cNvPr>
          <p:cNvSpPr/>
          <p:nvPr/>
        </p:nvSpPr>
        <p:spPr>
          <a:xfrm>
            <a:off x="9377082" y="3603812"/>
            <a:ext cx="1093694" cy="338874"/>
          </a:xfrm>
          <a:prstGeom prst="rect">
            <a:avLst/>
          </a:prstGeom>
          <a:solidFill>
            <a:srgbClr val="24BCB9"/>
          </a:solidFill>
          <a:ln>
            <a:solidFill>
              <a:srgbClr val="24BC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Solutions</a:t>
            </a:r>
          </a:p>
        </p:txBody>
      </p:sp>
    </p:spTree>
    <p:extLst>
      <p:ext uri="{BB962C8B-B14F-4D97-AF65-F5344CB8AC3E}">
        <p14:creationId xmlns:p14="http://schemas.microsoft.com/office/powerpoint/2010/main" val="1417195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8"/>
          <p:cNvSpPr txBox="1">
            <a:spLocks noGrp="1"/>
          </p:cNvSpPr>
          <p:nvPr>
            <p:ph type="sldNum" idx="12"/>
          </p:nvPr>
        </p:nvSpPr>
        <p:spPr>
          <a:xfrm>
            <a:off x="11128044" y="6323673"/>
            <a:ext cx="731600" cy="5248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
              <a:t>9</a:t>
            </a:fld>
            <a:endParaRPr/>
          </a:p>
        </p:txBody>
      </p:sp>
      <p:sp>
        <p:nvSpPr>
          <p:cNvPr id="383" name="Google Shape;383;p8"/>
          <p:cNvSpPr txBox="1">
            <a:spLocks noGrp="1"/>
          </p:cNvSpPr>
          <p:nvPr>
            <p:ph type="body" idx="1"/>
          </p:nvPr>
        </p:nvSpPr>
        <p:spPr>
          <a:xfrm>
            <a:off x="8229600" y="1352793"/>
            <a:ext cx="3368675" cy="1892804"/>
          </a:xfrm>
          <a:prstGeom prst="rect">
            <a:avLst/>
          </a:prstGeom>
          <a:noFill/>
          <a:ln>
            <a:noFill/>
          </a:ln>
        </p:spPr>
        <p:txBody>
          <a:bodyPr spcFirstLastPara="1" wrap="square" lIns="91425" tIns="45700" rIns="91425" bIns="45700" anchor="t" anchorCtr="0">
            <a:normAutofit/>
          </a:bodyPr>
          <a:lstStyle/>
          <a:p>
            <a:pPr marL="171450" lvl="0" indent="-171450" algn="l" rtl="0">
              <a:lnSpc>
                <a:spcPct val="150000"/>
              </a:lnSpc>
              <a:spcBef>
                <a:spcPts val="0"/>
              </a:spcBef>
              <a:spcAft>
                <a:spcPts val="0"/>
              </a:spcAft>
              <a:buClr>
                <a:schemeClr val="dk1"/>
              </a:buClr>
              <a:buSzPts val="1200"/>
              <a:buFont typeface="Arial" panose="020B0604020202020204" pitchFamily="34" charset="0"/>
              <a:buChar char="•"/>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To promote the community and encourage participation.</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84" name="Google Shape;384;p8"/>
          <p:cNvSpPr txBox="1">
            <a:spLocks noGrp="1"/>
          </p:cNvSpPr>
          <p:nvPr>
            <p:ph type="body" idx="2"/>
          </p:nvPr>
        </p:nvSpPr>
        <p:spPr>
          <a:xfrm>
            <a:off x="8228606" y="4096180"/>
            <a:ext cx="3368675" cy="1892804"/>
          </a:xfrm>
          <a:prstGeom prst="rect">
            <a:avLst/>
          </a:prstGeom>
          <a:noFill/>
          <a:ln>
            <a:noFill/>
          </a:ln>
        </p:spPr>
        <p:txBody>
          <a:bodyPr spcFirstLastPara="1" wrap="square" lIns="91425" tIns="45700" rIns="91425" bIns="45700" anchor="t" anchorCtr="0">
            <a:normAutofit/>
          </a:bodyPr>
          <a:lstStyle/>
          <a:p>
            <a:pPr marL="171450" indent="-171450">
              <a:spcBef>
                <a:spcPts val="0"/>
              </a:spcBef>
              <a:buFont typeface="Arial" panose="020B0604020202020204" pitchFamily="34" charset="0"/>
              <a:buChar char="•"/>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Users can use Salesforce's marketing and engagement tools to reach out to potential members and encourage them to join and participate in your community.</a:t>
            </a:r>
          </a:p>
          <a:p>
            <a:pPr marL="0" lvl="0" indent="0" algn="l" rtl="0">
              <a:lnSpc>
                <a:spcPct val="150000"/>
              </a:lnSpc>
              <a:spcBef>
                <a:spcPts val="0"/>
              </a:spcBef>
              <a:spcAft>
                <a:spcPts val="0"/>
              </a:spcAft>
              <a:buClr>
                <a:schemeClr val="dk1"/>
              </a:buClr>
              <a:buSzPts val="1200"/>
              <a:buNone/>
            </a:pPr>
            <a:endParaRPr dirty="0"/>
          </a:p>
        </p:txBody>
      </p:sp>
      <p:pic>
        <p:nvPicPr>
          <p:cNvPr id="3" name="Picture Placeholder 2" descr="Graphical user interface, application&#10;&#10;Description automatically generated">
            <a:extLst>
              <a:ext uri="{FF2B5EF4-FFF2-40B4-BE49-F238E27FC236}">
                <a16:creationId xmlns:a16="http://schemas.microsoft.com/office/drawing/2014/main" id="{E830390F-0031-A3BC-5AC0-F8C7424CDE6D}"/>
              </a:ext>
            </a:extLst>
          </p:cNvPr>
          <p:cNvPicPr>
            <a:picLocks noGrp="1" noChangeAspect="1"/>
          </p:cNvPicPr>
          <p:nvPr>
            <p:ph type="pic" idx="3"/>
          </p:nvPr>
        </p:nvPicPr>
        <p:blipFill>
          <a:blip r:embed="rId3"/>
          <a:srcRect l="1717" r="1717"/>
          <a:stretch>
            <a:fillRect/>
          </a:stretch>
        </p:blipFill>
        <p:spPr>
          <a:xfrm>
            <a:off x="433388" y="1452563"/>
            <a:ext cx="7358062" cy="4140200"/>
          </a:xfrm>
          <a:prstGeom prst="rect">
            <a:avLst/>
          </a:prstGeom>
          <a:noFill/>
          <a:ln w="9525" cap="flat" cmpd="sng">
            <a:solidFill>
              <a:schemeClr val="dk1"/>
            </a:solidFill>
            <a:prstDash val="solid"/>
            <a:round/>
            <a:headEnd type="none" w="sm" len="sm"/>
            <a:tailEnd type="none" w="sm" len="sm"/>
          </a:ln>
        </p:spPr>
      </p:pic>
      <p:sp>
        <p:nvSpPr>
          <p:cNvPr id="4" name="Rectangle 3">
            <a:extLst>
              <a:ext uri="{FF2B5EF4-FFF2-40B4-BE49-F238E27FC236}">
                <a16:creationId xmlns:a16="http://schemas.microsoft.com/office/drawing/2014/main" id="{15EE6A0F-D86D-3843-ECE0-3FA59A6E7E49}"/>
              </a:ext>
            </a:extLst>
          </p:cNvPr>
          <p:cNvSpPr/>
          <p:nvPr/>
        </p:nvSpPr>
        <p:spPr>
          <a:xfrm>
            <a:off x="9403976" y="878541"/>
            <a:ext cx="1084730" cy="320762"/>
          </a:xfrm>
          <a:prstGeom prst="rect">
            <a:avLst/>
          </a:prstGeom>
          <a:solidFill>
            <a:srgbClr val="323232"/>
          </a:solidFill>
          <a:ln>
            <a:solidFill>
              <a:srgbClr val="3232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Challenges</a:t>
            </a:r>
          </a:p>
        </p:txBody>
      </p:sp>
      <p:sp>
        <p:nvSpPr>
          <p:cNvPr id="5" name="Rectangle 4">
            <a:extLst>
              <a:ext uri="{FF2B5EF4-FFF2-40B4-BE49-F238E27FC236}">
                <a16:creationId xmlns:a16="http://schemas.microsoft.com/office/drawing/2014/main" id="{F05B8F7E-7FE6-8209-9EDE-BD4497CC018A}"/>
              </a:ext>
            </a:extLst>
          </p:cNvPr>
          <p:cNvSpPr/>
          <p:nvPr/>
        </p:nvSpPr>
        <p:spPr>
          <a:xfrm>
            <a:off x="9403976" y="3666565"/>
            <a:ext cx="1013012" cy="276125"/>
          </a:xfrm>
          <a:prstGeom prst="rect">
            <a:avLst/>
          </a:prstGeom>
          <a:solidFill>
            <a:srgbClr val="24BCB9"/>
          </a:solidFill>
          <a:ln>
            <a:solidFill>
              <a:srgbClr val="24BC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Solutions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627</Words>
  <Application>Microsoft Office PowerPoint</Application>
  <PresentationFormat>Widescreen</PresentationFormat>
  <Paragraphs>62</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Quattrocento Sans</vt:lpstr>
      <vt:lpstr>Montserrat</vt:lpstr>
      <vt:lpstr>Calibri</vt:lpstr>
      <vt:lpstr>Poppins</vt:lpstr>
      <vt:lpstr>Open Sans</vt:lpstr>
      <vt:lpstr>Office Theme</vt:lpstr>
      <vt:lpstr>PowerPoint Presentation</vt:lpstr>
      <vt:lpstr>Overview</vt:lpstr>
      <vt:lpstr>Key Features</vt:lpstr>
      <vt:lpstr>Key Features(Continued)</vt:lpstr>
      <vt:lpstr>Use Case – Stock exchange site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Imran Chowdhury</dc:creator>
  <cp:lastModifiedBy>o Tiger o</cp:lastModifiedBy>
  <cp:revision>2</cp:revision>
  <dcterms:created xsi:type="dcterms:W3CDTF">2021-02-19T21:28:27Z</dcterms:created>
  <dcterms:modified xsi:type="dcterms:W3CDTF">2023-01-05T07:17:48Z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0x01010044C031400406E04DB8147AD2B3F49EB1</vt:lpwstr>
  </property>
</Properties>
</file>